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35" r:id="rId3"/>
    <p:sldId id="567" r:id="rId4"/>
    <p:sldId id="585" r:id="rId5"/>
    <p:sldId id="562" r:id="rId6"/>
    <p:sldId id="584" r:id="rId7"/>
    <p:sldId id="581" r:id="rId8"/>
    <p:sldId id="579" r:id="rId9"/>
    <p:sldId id="272" r:id="rId10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7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0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经传多赢投顾总监：孙硌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号：A1120613090005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0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1.xml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2.xml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3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4.xml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5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5255" y="74930"/>
            <a:ext cx="6841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平均股价进入新的对抗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状态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9465" y="941070"/>
            <a:ext cx="8053070" cy="4800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057400" y="5856605"/>
            <a:ext cx="8051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牛熊线区间</a:t>
            </a:r>
            <a:r>
              <a:rPr lang="en-US" altLang="zh-CN"/>
              <a:t>   </a:t>
            </a:r>
            <a:r>
              <a:rPr lang="zh-CN" altLang="en-US"/>
              <a:t>缺口</a:t>
            </a:r>
            <a:r>
              <a:rPr lang="en-US" altLang="zh-CN"/>
              <a:t>    </a:t>
            </a:r>
            <a:r>
              <a:rPr lang="zh-CN" altLang="en-US"/>
              <a:t>横向样本</a:t>
            </a:r>
            <a:r>
              <a:rPr lang="zh-CN" altLang="en-US"/>
              <a:t>统计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5255" y="74930"/>
            <a:ext cx="6841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双创重回对等轮动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状态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4495" y="752475"/>
            <a:ext cx="8844280" cy="50057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55445" y="5848350"/>
            <a:ext cx="8861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科创</a:t>
            </a:r>
            <a:r>
              <a:rPr lang="en-US" altLang="zh-CN"/>
              <a:t>50</a:t>
            </a:r>
            <a:r>
              <a:rPr lang="zh-CN" altLang="en-US"/>
              <a:t>调整新低进一步释放做空动力</a:t>
            </a:r>
            <a:r>
              <a:rPr lang="en-US" altLang="zh-CN"/>
              <a:t>  </a:t>
            </a:r>
            <a:r>
              <a:rPr lang="zh-CN" altLang="en-US"/>
              <a:t>再平衡修复科技重回相对合理</a:t>
            </a:r>
            <a:r>
              <a:rPr lang="zh-CN" altLang="en-US"/>
              <a:t>区域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0205" y="79375"/>
            <a:ext cx="8911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大主线缺失下的个股选股</a:t>
            </a:r>
            <a:r>
              <a:rPr lang="zh-CN" altLang="en-US" sz="2800" b="1">
                <a:solidFill>
                  <a:schemeClr val="bg1"/>
                </a:solidFill>
              </a:rPr>
              <a:t>逻辑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44215" y="855980"/>
            <a:ext cx="570357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市场阶段性状态不具备超级聚焦主线出现的机会和</a:t>
            </a:r>
            <a:r>
              <a:rPr lang="zh-CN" altLang="en-US"/>
              <a:t>预期</a:t>
            </a:r>
            <a:endParaRPr lang="zh-CN" altLang="en-US"/>
          </a:p>
          <a:p>
            <a:pPr algn="ctr">
              <a:lnSpc>
                <a:spcPct val="140000"/>
              </a:lnSpc>
            </a:pPr>
            <a:r>
              <a:rPr lang="zh-CN" altLang="en-US"/>
              <a:t>从不同逻辑下精选个股，多方向观察</a:t>
            </a:r>
            <a:r>
              <a:rPr lang="zh-CN" altLang="en-US"/>
              <a:t>验证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5165" y="1866265"/>
            <a:ext cx="8281670" cy="38684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1941830" y="5881370"/>
            <a:ext cx="83153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次新股经常成为无主线下的资金进攻</a:t>
            </a:r>
            <a:r>
              <a:rPr lang="zh-CN" altLang="en-US"/>
              <a:t>方向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7455" y="74930"/>
            <a:ext cx="71970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厄尔尼诺是一个</a:t>
            </a:r>
            <a:r>
              <a:rPr lang="en-US" altLang="zh-CN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“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非常态</a:t>
            </a:r>
            <a:r>
              <a:rPr lang="en-US" altLang="zh-CN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”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主题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945" y="861060"/>
            <a:ext cx="4388485" cy="2441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89230" y="3509010"/>
            <a:ext cx="43808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厄尔尼诺主要影响</a:t>
            </a:r>
            <a:r>
              <a:rPr lang="zh-CN" altLang="en-US"/>
              <a:t>方向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农业、电力、制冷</a:t>
            </a:r>
            <a:r>
              <a:rPr lang="zh-CN" altLang="en-US"/>
              <a:t>等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175" y="861060"/>
            <a:ext cx="7207250" cy="44557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WPS 演示</Application>
  <PresentationFormat>宽屏</PresentationFormat>
  <Paragraphs>21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Arial Unicode MS</vt:lpstr>
      <vt:lpstr>Calibri</vt:lpstr>
      <vt:lpstr>KSOF954951BB</vt:lpstr>
      <vt:lpstr>Segoe Print</vt:lpstr>
      <vt:lpstr>KSOF618801C0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十二猪肠</cp:lastModifiedBy>
  <cp:revision>758</cp:revision>
  <dcterms:created xsi:type="dcterms:W3CDTF">2019-06-19T02:08:00Z</dcterms:created>
  <dcterms:modified xsi:type="dcterms:W3CDTF">2026-09-13T11:34:16Z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B9E833DCA8464F948D9040AC8D3AB454_13</vt:lpwstr>
  </property>
</Properties>
</file>