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457" r:id="rId5"/>
    <p:sldId id="4391" r:id="rId6"/>
    <p:sldId id="4458" r:id="rId7"/>
    <p:sldId id="4455" r:id="rId8"/>
    <p:sldId id="4459" r:id="rId9"/>
    <p:sldId id="4460" r:id="rId10"/>
    <p:sldId id="4461" r:id="rId11"/>
    <p:sldId id="4462" r:id="rId12"/>
    <p:sldId id="4442" r:id="rId13"/>
    <p:sldId id="4444" r:id="rId14"/>
    <p:sldId id="4452" r:id="rId15"/>
    <p:sldId id="4454" r:id="rId16"/>
    <p:sldId id="4453" r:id="rId17"/>
    <p:sldId id="4278" r:id="rId18"/>
    <p:sldId id="4272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8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7.xml"/><Relationship Id="rId2" Type="http://schemas.openxmlformats.org/officeDocument/2006/relationships/image" Target="../media/image20.png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两会解读之算电协同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66750"/>
            <a:ext cx="9648825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两会特辑课堂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1000125"/>
            <a:ext cx="1028700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2026</a:t>
            </a:r>
            <a:r>
              <a:rPr lang="zh-CN" altLang="en-US" sz="2400" dirty="0">
                <a:solidFill>
                  <a:schemeClr val="bg1"/>
                </a:solidFill>
              </a:rPr>
              <a:t>年目标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7745" y="1080770"/>
            <a:ext cx="5396230" cy="469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36160" y="189865"/>
            <a:ext cx="3472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2026</a:t>
            </a:r>
            <a:r>
              <a:rPr lang="zh-CN" altLang="en-US" sz="2400" dirty="0">
                <a:solidFill>
                  <a:schemeClr val="bg1"/>
                </a:solidFill>
              </a:rPr>
              <a:t>重要工作任务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8910" y="876300"/>
            <a:ext cx="6755130" cy="5321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两会解读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30" y="916305"/>
            <a:ext cx="5031740" cy="1609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50" y="915670"/>
            <a:ext cx="5287645" cy="5102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" y="2792095"/>
            <a:ext cx="5565775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首次提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0" y="1265555"/>
            <a:ext cx="5731510" cy="3787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555" y="1391920"/>
            <a:ext cx="456692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战略意义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2185" y="897255"/>
            <a:ext cx="9570085" cy="523748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算电协同实质上是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数字网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与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能源网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的深度融合。它让算力不仅能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算得快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，更能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算得绿、算得省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其战略意义如下：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、破解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"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算力焦虑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"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，保障算力与电力产业链的双重安全</a:t>
            </a:r>
            <a:endParaRPr lang="en-US" altLang="zh-CN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国际能源署预测，到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2026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年全球数据中心日耗电将达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1.05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万亿千瓦时，约等于日本全年用电量。算力需求爆发让电力成关键瓶颈。通过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电支撑算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将算力中心建在清洁能源富集区，可大幅降低用能成本与供电压力。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、赋能能源转型，助力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双碳和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ESG”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目标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算力基础设施的能耗正呈指数级增长。传统的电力供给往往依赖化石能源，如果算力扩张不与绿色电力结合，将给碳排放带来巨大压力。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消纳新能源：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通过算电协同，可以将算力中心布局在风电、光伏等新能源丰富的地区（如我国西北部）。数据中心可以作为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绿电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的消纳大户，解决新能源发电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弃风弃光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的问题。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33645" y="133350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战略意义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3175" y="925195"/>
            <a:ext cx="9456420" cy="56311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3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、重塑产业格局，促进区域协调发展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算电协同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是落实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东数西算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工程的底层逻辑。算力是数字经济时代的核心生产力，而电力是算力的基础保障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以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东数西算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牵引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西电东送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，通过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 “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以电定算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” 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在西部布局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源网荷储</a:t>
            </a:r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一体化园区，将西部清洁电力优势转化为数字发展优势，解决东西部资源时空错配。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4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、抢占全球数字经济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&amp;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能源革命的制高点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当前全球正处于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AI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大模型与能源革命的双重变革期，欧美等发达国家均在加速推进算力与电力的协同发展，算电协同已成为全球科技与产业竞争的新赛道。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我国拥有全球最大的全国统一大电网、全球最大的新能源装机规模、全球第二大算力基础设施、全球领先的东数西算工程布局。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将算电协同提升至国家战略层面，可充分发挥我国的体制优势与产业优势，打造全球领先的算电一体化基础设施体系，在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AI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算力、新型电力系统、绿电低碳等领域形成国际竞争优势，抢占全球数字经济与能源革命的制高点。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7415" y="1144270"/>
            <a:ext cx="7940675" cy="3946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相关核心标的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920" y="801370"/>
            <a:ext cx="4011295" cy="5255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05" y="801370"/>
            <a:ext cx="4174490" cy="53879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WPS 演示</Application>
  <PresentationFormat>宽屏</PresentationFormat>
  <Paragraphs>105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413</cp:revision>
  <dcterms:created xsi:type="dcterms:W3CDTF">2024-06-11T06:30:00Z</dcterms:created>
  <dcterms:modified xsi:type="dcterms:W3CDTF">2026-03-08T06:14:11Z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