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435" r:id="rId3"/>
    <p:sldId id="567" r:id="rId4"/>
    <p:sldId id="584" r:id="rId5"/>
    <p:sldId id="562" r:id="rId6"/>
    <p:sldId id="573" r:id="rId7"/>
    <p:sldId id="272" r:id="rId8"/>
    <p:sldId id="586" r:id="rId9"/>
    <p:sldId id="585" r:id="rId10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38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10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28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 dirty="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经传多赢投顾总监：孙硌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号：A1120613090005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/192.168.10.86/素材/营销策划/7.课程/猎手-龙头狙击营/2024年/6月/1920x1080 -总.png1920x1080 -总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30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1.xml"/><Relationship Id="rId1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3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34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5.xml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6.xml"/><Relationship Id="rId1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8255"/>
            <a:ext cx="12192635" cy="68408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75255" y="74930"/>
            <a:ext cx="6841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反弹继续</a:t>
            </a:r>
            <a:r>
              <a:rPr lang="en-US" altLang="zh-CN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 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注意轮动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节奏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15" y="804545"/>
            <a:ext cx="6497320" cy="3272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410" y="804545"/>
            <a:ext cx="4732020" cy="30022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410" y="3806825"/>
            <a:ext cx="4731385" cy="27965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247015" y="4203700"/>
            <a:ext cx="652208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从</a:t>
            </a:r>
            <a:r>
              <a:rPr lang="en-US" altLang="zh-CN"/>
              <a:t>“</a:t>
            </a:r>
            <a:r>
              <a:rPr lang="zh-CN" altLang="en-US"/>
              <a:t>你死我活</a:t>
            </a:r>
            <a:r>
              <a:rPr lang="en-US" altLang="zh-CN"/>
              <a:t>”</a:t>
            </a:r>
            <a:r>
              <a:rPr lang="zh-CN" altLang="en-US"/>
              <a:t>的走势，到</a:t>
            </a:r>
            <a:r>
              <a:rPr lang="en-US" altLang="zh-CN"/>
              <a:t>“</a:t>
            </a:r>
            <a:r>
              <a:rPr lang="zh-CN" altLang="en-US"/>
              <a:t>你追我赶</a:t>
            </a:r>
            <a:r>
              <a:rPr lang="en-US" altLang="zh-CN"/>
              <a:t>”</a:t>
            </a:r>
            <a:r>
              <a:rPr lang="zh-CN" altLang="en-US"/>
              <a:t>的走势，市场的赚钱效应在迅速的</a:t>
            </a:r>
            <a:r>
              <a:rPr lang="zh-CN" altLang="en-US"/>
              <a:t>回暖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上周说的</a:t>
            </a:r>
            <a:r>
              <a:rPr lang="en-US" altLang="zh-CN"/>
              <a:t> </a:t>
            </a:r>
            <a:r>
              <a:rPr lang="zh-CN" altLang="en-US"/>
              <a:t>全局性企稳，解决了系统性风险的问题，解决了局部崩溃性下跌的问题，让持有仓位变得不再</a:t>
            </a:r>
            <a:r>
              <a:rPr lang="zh-CN" altLang="en-US"/>
              <a:t>恐慌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谁快一点谁慢一点，今天轮到谁明天轮到谁，那只是节奏的问题，不是一定要完美踩准节奏，不错就是</a:t>
            </a:r>
            <a:r>
              <a:rPr lang="zh-CN" altLang="en-US"/>
              <a:t>对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97455" y="74930"/>
            <a:ext cx="71970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怎么看平均股价</a:t>
            </a:r>
            <a:r>
              <a:rPr lang="en-US" altLang="zh-CN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B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点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8025"/>
            <a:ext cx="12192000" cy="53098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1264920" y="6154420"/>
            <a:ext cx="9662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平均股价仍然没有回归到较好代表全局的状态，仍然需要同步关注各部分不同结构的指数表现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0205" y="79375"/>
            <a:ext cx="8911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中报超预期的不同</a:t>
            </a:r>
            <a:r>
              <a:rPr lang="zh-CN" altLang="en-US" sz="2800" b="1">
                <a:solidFill>
                  <a:schemeClr val="bg1"/>
                </a:solidFill>
              </a:rPr>
              <a:t>状态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1535" y="819150"/>
            <a:ext cx="6260465" cy="3335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9150"/>
            <a:ext cx="5928360" cy="3335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1814195" y="1228090"/>
            <a:ext cx="8249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没有分析师预期的，或者超分析师预期低，但超市场预期较高</a:t>
            </a:r>
            <a:r>
              <a:rPr lang="zh-CN" altLang="en-US"/>
              <a:t>的，主做超跌</a:t>
            </a:r>
            <a:r>
              <a:rPr lang="zh-CN" altLang="en-US"/>
              <a:t>反弹</a:t>
            </a:r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900" y="3867150"/>
            <a:ext cx="5857875" cy="27476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402205" y="51435"/>
            <a:ext cx="73875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1"/>
                </a:solidFill>
                <a:sym typeface="+mn-ea"/>
              </a:rPr>
              <a:t>中报超预期的不同状态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504440" y="6047105"/>
            <a:ext cx="71824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超分析师预期和超市场预期都比较高的，主做受伤主力或强势</a:t>
            </a:r>
            <a:r>
              <a:rPr lang="zh-CN" altLang="en-US"/>
              <a:t>抗跌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10" y="845185"/>
            <a:ext cx="6323330" cy="31013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780" y="2744470"/>
            <a:ext cx="6241415" cy="3121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430" y="711835"/>
            <a:ext cx="5457825" cy="157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6619875" y="2335530"/>
            <a:ext cx="5422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在</a:t>
            </a:r>
            <a:r>
              <a:rPr lang="en-US" altLang="zh-CN"/>
              <a:t>“AI</a:t>
            </a:r>
            <a:r>
              <a:rPr lang="zh-CN" altLang="en-US"/>
              <a:t>超预期</a:t>
            </a:r>
            <a:r>
              <a:rPr lang="en-US" altLang="zh-CN"/>
              <a:t>”</a:t>
            </a:r>
            <a:r>
              <a:rPr lang="zh-CN" altLang="en-US"/>
              <a:t>做条件</a:t>
            </a:r>
            <a:r>
              <a:rPr lang="zh-CN" altLang="en-US"/>
              <a:t>筛选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</Words>
  <Application>WPS 演示</Application>
  <PresentationFormat>宽屏</PresentationFormat>
  <Paragraphs>22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Arial Unicode MS</vt:lpstr>
      <vt:lpstr>Calibri</vt:lpstr>
      <vt:lpstr>KSOF954951BB</vt:lpstr>
      <vt:lpstr>Segoe Print</vt:lpstr>
      <vt:lpstr>KSOFD723FC5D</vt:lpstr>
      <vt:lpstr>KSOF618801C0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十二猪肠</cp:lastModifiedBy>
  <cp:revision>747</cp:revision>
  <dcterms:created xsi:type="dcterms:W3CDTF">2019-06-19T02:08:00Z</dcterms:created>
  <dcterms:modified xsi:type="dcterms:W3CDTF">2026-08-05T11:18:56Z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8FFEA7CCAFF6432DA41406E24B2FA6F4_13</vt:lpwstr>
  </property>
</Properties>
</file>