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1" r:id="rId4"/>
    <p:sldId id="1699" r:id="rId6"/>
    <p:sldId id="1698" r:id="rId7"/>
    <p:sldId id="1700" r:id="rId8"/>
    <p:sldId id="1703" r:id="rId9"/>
    <p:sldId id="1696" r:id="rId10"/>
    <p:sldId id="1705" r:id="rId11"/>
    <p:sldId id="1704" r:id="rId12"/>
    <p:sldId id="1706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58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18.png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9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4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5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6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主题投资的中线逻辑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824865"/>
            <a:ext cx="8804275" cy="4780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最新，最快，最热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48322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热点纵览，快速发现主题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筛选持续炒作主题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双红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星星</a:t>
            </a:r>
            <a:r>
              <a:rPr lang="en-US" altLang="zh-CN" b="1" dirty="0" smtClean="0">
                <a:sym typeface="+mn-ea"/>
              </a:rPr>
              <a:t>=</a:t>
            </a:r>
            <a:r>
              <a:rPr lang="zh-CN" altLang="en-US" b="1" dirty="0" smtClean="0">
                <a:sym typeface="+mn-ea"/>
              </a:rPr>
              <a:t>趋势启动，主要炒作，关注个股或</a:t>
            </a:r>
            <a:r>
              <a:rPr lang="en-US" altLang="zh-CN" b="1" dirty="0" smtClean="0">
                <a:sym typeface="+mn-ea"/>
              </a:rPr>
              <a:t>ETF</a:t>
            </a:r>
            <a:r>
              <a:rPr lang="zh-CN" altLang="en-US" b="1" dirty="0" smtClean="0">
                <a:sym typeface="+mn-ea"/>
              </a:rPr>
              <a:t>机会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90" y="804545"/>
            <a:ext cx="8617585" cy="4678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最新，最快，最热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趋势红，多空红，近期炒作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主要核心主题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关注核心主题，趋势转折的机会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0695" y="851535"/>
            <a:ext cx="8708390" cy="4728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最新，最快，最热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8039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双红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最近炒作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当日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趋势金叉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多次炒作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关注炒作多次，扩张主题内个股的机会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95" y="810895"/>
            <a:ext cx="9215755" cy="5003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WPS 演示</Application>
  <PresentationFormat>宽屏</PresentationFormat>
  <Paragraphs>40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KSOFDDF4E7ED</vt:lpstr>
      <vt:lpstr>FFont-Family</vt:lpstr>
      <vt:lpstr>KSOF618801C0</vt:lpstr>
      <vt:lpstr>Arial Unicode MS</vt:lpstr>
      <vt:lpstr>Calibri</vt:lpstr>
      <vt:lpstr>KSOF954951BB</vt:lpstr>
      <vt:lpstr>思源黑体 CN Bold</vt:lpstr>
      <vt:lpstr>思源黑体 CN Light</vt:lpstr>
      <vt:lpstr>思源黑体 CN Medium</vt:lpstr>
      <vt:lpstr>思源黑体 CN Normal</vt:lpstr>
      <vt:lpstr>KSOFD72470BC</vt:lpstr>
      <vt:lpstr>方正宝黑体 简 Medium</vt:lpstr>
      <vt:lpstr>兰米黑体</vt:lpstr>
      <vt:lpstr>方正宝黑体 简 Light</vt:lpstr>
      <vt:lpstr>方正大黑体_GBK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1973</cp:revision>
  <dcterms:created xsi:type="dcterms:W3CDTF">2019-06-19T02:08:00Z</dcterms:created>
  <dcterms:modified xsi:type="dcterms:W3CDTF">2026-07-15T08:19:42Z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7798546040ED4B55941282282C57E35B_13</vt:lpwstr>
  </property>
</Properties>
</file>