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938" r:id="rId3"/>
    <p:sldId id="1691" r:id="rId4"/>
    <p:sldId id="1699" r:id="rId6"/>
    <p:sldId id="1698" r:id="rId7"/>
    <p:sldId id="1700" r:id="rId8"/>
    <p:sldId id="1703" r:id="rId9"/>
    <p:sldId id="1696" r:id="rId10"/>
    <p:sldId id="1704" r:id="rId11"/>
    <p:sldId id="1705" r:id="rId12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0" userDrawn="1">
          <p15:clr>
            <a:srgbClr val="A4A3A4"/>
          </p15:clr>
        </p15:guide>
        <p15:guide id="2" pos="3845" userDrawn="1">
          <p15:clr>
            <a:srgbClr val="A4A3A4"/>
          </p15:clr>
        </p15:guide>
        <p15:guide id="3" pos="49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360"/>
        <p:guide pos="3845"/>
        <p:guide pos="492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57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经传多赢投研总监：杨春虎，投顾执业编号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:A1120619100003;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:A20250618011797  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image" Target="../media/image13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7.xml"/><Relationship Id="rId2" Type="http://schemas.openxmlformats.org/officeDocument/2006/relationships/image" Target="../media/image16.png"/><Relationship Id="rId1" Type="http://schemas.openxmlformats.org/officeDocument/2006/relationships/tags" Target="../tags/tag46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9.xml"/><Relationship Id="rId2" Type="http://schemas.openxmlformats.org/officeDocument/2006/relationships/image" Target="../media/image17.png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1.xml"/><Relationship Id="rId2" Type="http://schemas.openxmlformats.org/officeDocument/2006/relationships/image" Target="../media/image18.png"/><Relationship Id="rId1" Type="http://schemas.openxmlformats.org/officeDocument/2006/relationships/tags" Target="../tags/tag50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3.xml"/><Relationship Id="rId2" Type="http://schemas.openxmlformats.org/officeDocument/2006/relationships/image" Target="../media/image19.png"/><Relationship Id="rId1" Type="http://schemas.openxmlformats.org/officeDocument/2006/relationships/tags" Target="../tags/tag5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54.xml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55.xml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19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4075" y="14808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主题投资的中线逻辑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杨春虎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投顾执业编号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:A1120619100003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:A20250618011797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经传多赢投研总监／软件产品架构师，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北京大学金融系毕业，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从业十余年，坚持以资金推动论为研究核心，形成了以机构思路选股，游资思路跟踪的稳健投资模型。独创双龙战法，机构分析战法等软件经典战法，深受广大用户的喜爱。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5" name="图片 24" descr="图层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87335" y="1145540"/>
            <a:ext cx="3730625" cy="46742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4076" y="5635581"/>
            <a:ext cx="1060331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政策，资金，趋势，三合一，才是热点。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三电，三化，</a:t>
            </a:r>
            <a:r>
              <a:rPr lang="zh-CN" b="1" dirty="0" smtClean="0">
                <a:sym typeface="+mn-ea"/>
              </a:rPr>
              <a:t>机器人</a:t>
            </a:r>
            <a:r>
              <a:rPr lang="zh-CN" b="1" dirty="0" smtClean="0">
                <a:sym typeface="+mn-ea"/>
              </a:rPr>
              <a:t>，数据，黄金，创新药，卫星的共同特征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机构</a:t>
            </a:r>
            <a:r>
              <a:rPr lang="zh-CN" b="1" dirty="0" smtClean="0">
                <a:sym typeface="+mn-ea"/>
              </a:rPr>
              <a:t>+</a:t>
            </a:r>
            <a:r>
              <a:rPr lang="zh-CN" b="1" dirty="0" smtClean="0">
                <a:sym typeface="+mn-ea"/>
              </a:rPr>
              <a:t>游资</a:t>
            </a:r>
            <a:r>
              <a:rPr lang="zh-CN" b="1" dirty="0" smtClean="0">
                <a:sym typeface="+mn-ea"/>
              </a:rPr>
              <a:t>=</a:t>
            </a:r>
            <a:r>
              <a:rPr lang="zh-CN" b="1" dirty="0" smtClean="0">
                <a:sym typeface="+mn-ea"/>
              </a:rPr>
              <a:t>主升浪和主要方向，月线定方向，周线定趋势，日线定时机</a:t>
            </a:r>
            <a:endParaRPr lang="zh-CN" b="1" dirty="0" smtClean="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716405" y="817245"/>
            <a:ext cx="8890000" cy="4827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335" y="1527810"/>
            <a:ext cx="3801745" cy="30905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产业主题的核心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产业主题的挖掘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1885" y="5607685"/>
            <a:ext cx="99860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双红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多空多头</a:t>
            </a:r>
            <a:r>
              <a:rPr lang="en-US" altLang="zh-CN" b="1" dirty="0" smtClean="0">
                <a:solidFill>
                  <a:schemeClr val="tx1"/>
                </a:solidFill>
              </a:rPr>
              <a:t>+</a:t>
            </a:r>
            <a:r>
              <a:rPr lang="zh-CN" altLang="en-US" b="1" dirty="0" smtClean="0">
                <a:solidFill>
                  <a:schemeClr val="tx1"/>
                </a:solidFill>
              </a:rPr>
              <a:t>趋势短期强势，最近炒作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主要炒作，扩张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中线趋势走好个股增加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关注一级主题为主，关注主题核心股为主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次新和新概念，偶尔关注是不是符合宏观，政策，产业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52905" y="822960"/>
            <a:ext cx="8904605" cy="48355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最新，最快，最热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04925" y="5483225"/>
            <a:ext cx="97986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热点纵览，快速发现主题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筛选持续炒作主题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双红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星星</a:t>
            </a:r>
            <a:r>
              <a:rPr lang="en-US" altLang="zh-CN" b="1" dirty="0" smtClean="0">
                <a:sym typeface="+mn-ea"/>
              </a:rPr>
              <a:t>=</a:t>
            </a:r>
            <a:r>
              <a:rPr lang="zh-CN" altLang="en-US" b="1" dirty="0" smtClean="0">
                <a:sym typeface="+mn-ea"/>
              </a:rPr>
              <a:t>趋势启动，主要炒作，关注个股或</a:t>
            </a:r>
            <a:r>
              <a:rPr lang="en-US" altLang="zh-CN" b="1" dirty="0" smtClean="0">
                <a:sym typeface="+mn-ea"/>
              </a:rPr>
              <a:t>ETF</a:t>
            </a:r>
            <a:r>
              <a:rPr lang="zh-CN" altLang="en-US" b="1" dirty="0" smtClean="0">
                <a:sym typeface="+mn-ea"/>
              </a:rPr>
              <a:t>机会</a:t>
            </a:r>
            <a:endParaRPr lang="zh-CN" altLang="en-US" b="1" dirty="0" smtClean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095" y="868680"/>
            <a:ext cx="8403590" cy="45631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最新，最快，最热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5260" y="55676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政策主题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事件主题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产业主题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趋势红，多空红，近期炒作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主要核心主题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关注核心主题，趋势转折的机会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165" y="816610"/>
            <a:ext cx="8787765" cy="47720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最新，最快，最热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05230" y="580390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双红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最近炒作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当日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趋势金叉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多次炒作</a:t>
            </a:r>
            <a:endParaRPr lang="zh-CN" altLang="en-US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b="1" dirty="0" smtClean="0">
                <a:sym typeface="+mn-ea"/>
              </a:rPr>
              <a:t>关注炒作多次，扩张主题内个股的机会</a:t>
            </a:r>
            <a:endParaRPr lang="zh-CN" altLang="en-US" b="1" dirty="0" smtClean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410" y="807720"/>
            <a:ext cx="9204960" cy="49980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7361,&quot;width&quot;:5875}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7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</Words>
  <Application>WPS 演示</Application>
  <PresentationFormat>宽屏</PresentationFormat>
  <Paragraphs>40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KSOFDDF4E7ED</vt:lpstr>
      <vt:lpstr>FFont-Family</vt:lpstr>
      <vt:lpstr>KSOF618801C0</vt:lpstr>
      <vt:lpstr>Arial Unicode MS</vt:lpstr>
      <vt:lpstr>Calibri</vt:lpstr>
      <vt:lpstr>KSOF954951BB</vt:lpstr>
      <vt:lpstr>KSOFD72470BC</vt:lpstr>
      <vt:lpstr>思源黑体 CN Bold</vt:lpstr>
      <vt:lpstr>思源黑体 CN Light</vt:lpstr>
      <vt:lpstr>思源黑体 CN Medium</vt:lpstr>
      <vt:lpstr>思源黑体 CN Normal</vt:lpstr>
      <vt:lpstr>方正宝黑体 简 Medium</vt:lpstr>
      <vt:lpstr>兰米黑体</vt:lpstr>
      <vt:lpstr>方正宝黑体 简 Light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莓莓</cp:lastModifiedBy>
  <cp:revision>1971</cp:revision>
  <dcterms:created xsi:type="dcterms:W3CDTF">2019-06-19T02:08:00Z</dcterms:created>
  <dcterms:modified xsi:type="dcterms:W3CDTF">2026-08-19T07:33:38Z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9C257600BCF6492B9B5DA3A346F956A6_13</vt:lpwstr>
  </property>
</Properties>
</file>