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8" r:id="rId4"/>
    <p:sldId id="1700" r:id="rId6"/>
    <p:sldId id="1703" r:id="rId7"/>
    <p:sldId id="1691" r:id="rId8"/>
    <p:sldId id="1699" r:id="rId9"/>
    <p:sldId id="1696" r:id="rId10"/>
    <p:sldId id="1706" r:id="rId11"/>
    <p:sldId id="1705" r:id="rId12"/>
    <p:sldId id="1704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58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3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6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产业逻辑下的主题投资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主题投资的背景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48322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资金推动论，政策决定资金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宏观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政策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产业合一，催生大主题机会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人工智能，机器人，芯片，能源资源，卫星等</a:t>
            </a:r>
            <a:endParaRPr lang="en-US" altLang="zh-CN" b="1" dirty="0" smtClean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0365"/>
            <a:ext cx="5394960" cy="3250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" y="1650365"/>
            <a:ext cx="5143500" cy="325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9060" y="1035050"/>
            <a:ext cx="7915275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38600" y="1238250"/>
            <a:ext cx="8068310" cy="43808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主题投资的识别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背景：长期大于短期，新增大于改善，大政策大于小政策，广度大于深度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新事物，大范围，大政策，反复持续炒作</a:t>
            </a:r>
            <a:endParaRPr lang="zh-CN" b="1" dirty="0" smtClean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9860" y="1238250"/>
            <a:ext cx="5145405" cy="4380230"/>
            <a:chOff x="174" y="1528"/>
            <a:chExt cx="9996" cy="76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" y="5224"/>
              <a:ext cx="9996" cy="39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" y="1528"/>
              <a:ext cx="9996" cy="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822960"/>
            <a:ext cx="8841105" cy="4800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_17762367543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_17762367500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762367451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WPS 演示</Application>
  <PresentationFormat>宽屏</PresentationFormat>
  <Paragraphs>40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1969</cp:revision>
  <dcterms:created xsi:type="dcterms:W3CDTF">2019-06-19T02:08:00Z</dcterms:created>
  <dcterms:modified xsi:type="dcterms:W3CDTF">2026-04-15T07:08:50Z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2AB87B061501417A9BF1C7CEBCBEE2AE_13</vt:lpwstr>
  </property>
</Properties>
</file>