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938" r:id="rId3"/>
    <p:sldId id="1698" r:id="rId4"/>
    <p:sldId id="1700" r:id="rId6"/>
    <p:sldId id="1703" r:id="rId7"/>
    <p:sldId id="1691" r:id="rId8"/>
    <p:sldId id="1699" r:id="rId9"/>
    <p:sldId id="1696" r:id="rId10"/>
    <p:sldId id="1704" r:id="rId11"/>
    <p:sldId id="1705" r:id="rId12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0" userDrawn="1">
          <p15:clr>
            <a:srgbClr val="A4A3A4"/>
          </p15:clr>
        </p15:guide>
        <p15:guide id="2" pos="3845" userDrawn="1">
          <p15:clr>
            <a:srgbClr val="A4A3A4"/>
          </p15:clr>
        </p15:guide>
        <p15:guide id="3" pos="49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360"/>
        <p:guide pos="3845"/>
        <p:guide pos="492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57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经传多赢投研总监：杨春虎，投顾执业编号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:A1120619100003;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:A20250618011797  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image" Target="../media/image13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5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44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49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tags" Target="../tags/tag48.xml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3.xml"/><Relationship Id="rId2" Type="http://schemas.openxmlformats.org/officeDocument/2006/relationships/image" Target="../media/image23.png"/><Relationship Id="rId1" Type="http://schemas.openxmlformats.org/officeDocument/2006/relationships/tags" Target="../tags/tag5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54.xml"/><Relationship Id="rId1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55.xml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9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09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4075" y="14808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产业逻辑下的主题投资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杨春虎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投顾执业编号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:A1120619100003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:A20250618011797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经传多赢投研总监／软件产品架构师，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北京大学金融系毕业，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从业十余年，坚持以资金推动论为研究核心，形成了以机构思路选股，游资思路跟踪的稳健投资模型。独创双龙战法，机构分析战法等软件经典战法，深受广大用户的喜爱。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5" name="图片 24" descr="图层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87335" y="1145540"/>
            <a:ext cx="3730625" cy="46742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主题投资的背景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04925" y="5483225"/>
            <a:ext cx="97986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资金推动论，政策决定资金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宏观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政策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产业合一，催生大主题机会</a:t>
            </a:r>
            <a:endParaRPr lang="zh-CN" altLang="en-US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b="1" dirty="0" smtClean="0">
                <a:sym typeface="+mn-ea"/>
              </a:rPr>
              <a:t>人工智能，机器人，芯片，能源资源，卫星等</a:t>
            </a:r>
            <a:endParaRPr lang="en-US" altLang="zh-CN" b="1" dirty="0" smtClean="0"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50365"/>
            <a:ext cx="5394960" cy="32505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45" y="1650365"/>
            <a:ext cx="5143500" cy="325056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7250" y="869315"/>
            <a:ext cx="8671560" cy="46977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" y="869315"/>
            <a:ext cx="7112000" cy="469836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主题的区别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5260" y="55676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政策主题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事件主题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产业主题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政策主题长期资金为主，事件主题游资为主，产业主题机构为主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新兴产业大于未来产业，未来产业关注落地程度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038600" y="1238250"/>
            <a:ext cx="8068310" cy="438086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主题投资的识别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05230" y="576580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背景：长期大于短期，新增大于改善，大政策大于小政策，广度大于深度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新事物，大范围，大政策，反复持续炒作</a:t>
            </a:r>
            <a:endParaRPr lang="zh-CN" b="1" dirty="0" smtClean="0"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49860" y="1238250"/>
            <a:ext cx="5145405" cy="4380230"/>
            <a:chOff x="174" y="1528"/>
            <a:chExt cx="9996" cy="765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" y="5224"/>
              <a:ext cx="9996" cy="395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" y="1528"/>
              <a:ext cx="9996" cy="369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4076" y="5635581"/>
            <a:ext cx="1060331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政策，资金，趋势，三合一，才是热点。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三电，三化，</a:t>
            </a:r>
            <a:r>
              <a:rPr lang="zh-CN" b="1" dirty="0" smtClean="0">
                <a:sym typeface="+mn-ea"/>
              </a:rPr>
              <a:t>机器人</a:t>
            </a:r>
            <a:r>
              <a:rPr lang="zh-CN" b="1" dirty="0" smtClean="0">
                <a:sym typeface="+mn-ea"/>
              </a:rPr>
              <a:t>，数据，黄金，创新药，卫星的共同特征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机构</a:t>
            </a:r>
            <a:r>
              <a:rPr lang="zh-CN" b="1" dirty="0" smtClean="0">
                <a:sym typeface="+mn-ea"/>
              </a:rPr>
              <a:t>+</a:t>
            </a:r>
            <a:r>
              <a:rPr lang="zh-CN" b="1" dirty="0" smtClean="0">
                <a:sym typeface="+mn-ea"/>
              </a:rPr>
              <a:t>游资</a:t>
            </a:r>
            <a:r>
              <a:rPr lang="zh-CN" b="1" dirty="0" smtClean="0">
                <a:sym typeface="+mn-ea"/>
              </a:rPr>
              <a:t>=</a:t>
            </a:r>
            <a:r>
              <a:rPr lang="zh-CN" b="1" dirty="0" smtClean="0">
                <a:sym typeface="+mn-ea"/>
              </a:rPr>
              <a:t>主升浪和主要方向，月线定方向，周线定趋势，日线定时机</a:t>
            </a:r>
            <a:endParaRPr lang="zh-CN" b="1" dirty="0" smtClean="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716405" y="817245"/>
            <a:ext cx="8890000" cy="4827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335" y="1527810"/>
            <a:ext cx="3801745" cy="30905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产业主题的核心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产业主题的挖掘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1885" y="5607685"/>
            <a:ext cx="99860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双红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多空多头</a:t>
            </a:r>
            <a:r>
              <a:rPr lang="en-US" altLang="zh-CN" b="1" dirty="0" smtClean="0">
                <a:solidFill>
                  <a:schemeClr val="tx1"/>
                </a:solidFill>
              </a:rPr>
              <a:t>+</a:t>
            </a:r>
            <a:r>
              <a:rPr lang="zh-CN" altLang="en-US" b="1" dirty="0" smtClean="0">
                <a:solidFill>
                  <a:schemeClr val="tx1"/>
                </a:solidFill>
              </a:rPr>
              <a:t>趋势短期强势，最近炒作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主要炒作，扩张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中线趋势走好个股增加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关注一级主题为主，关注主题核心股为主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次新和新概念，偶尔关注是不是符合宏观，政策，产业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822960"/>
            <a:ext cx="8840470" cy="47885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7361,&quot;width&quot;:5875}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7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</Words>
  <Application>WPS 演示</Application>
  <PresentationFormat>宽屏</PresentationFormat>
  <Paragraphs>40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KSOFDDF4E7ED</vt:lpstr>
      <vt:lpstr>FFont-Family</vt:lpstr>
      <vt:lpstr>KSOF618801C0</vt:lpstr>
      <vt:lpstr>Arial Unicode MS</vt:lpstr>
      <vt:lpstr>Calibri</vt:lpstr>
      <vt:lpstr>KSOF954951BB</vt:lpstr>
      <vt:lpstr>KSOFD72470BC</vt:lpstr>
      <vt:lpstr>思源黑体 CN Bold</vt:lpstr>
      <vt:lpstr>思源黑体 CN Light</vt:lpstr>
      <vt:lpstr>思源黑体 CN Medium</vt:lpstr>
      <vt:lpstr>思源黑体 CN Normal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莓莓</cp:lastModifiedBy>
  <cp:revision>1973</cp:revision>
  <dcterms:created xsi:type="dcterms:W3CDTF">2019-06-19T02:08:00Z</dcterms:created>
  <dcterms:modified xsi:type="dcterms:W3CDTF">2026-09-09T07:35:12Z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E97506B045D4492DA3E9FDA3AF8DCC00_13</vt:lpwstr>
  </property>
</Properties>
</file>