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2"/>
  </p:notesMasterIdLst>
  <p:sldIdLst>
    <p:sldId id="336" r:id="rId5"/>
    <p:sldId id="337" r:id="rId6"/>
    <p:sldId id="338" r:id="rId7"/>
    <p:sldId id="339" r:id="rId8"/>
    <p:sldId id="377" r:id="rId9"/>
    <p:sldId id="378" r:id="rId10"/>
    <p:sldId id="342" r:id="rId11"/>
    <p:sldId id="359" r:id="rId12"/>
    <p:sldId id="381" r:id="rId13"/>
    <p:sldId id="414" r:id="rId14"/>
    <p:sldId id="379" r:id="rId15"/>
    <p:sldId id="343" r:id="rId16"/>
    <p:sldId id="383" r:id="rId17"/>
    <p:sldId id="416" r:id="rId18"/>
    <p:sldId id="358" r:id="rId19"/>
    <p:sldId id="417" r:id="rId20"/>
    <p:sldId id="418" r:id="rId21"/>
    <p:sldId id="419" r:id="rId23"/>
    <p:sldId id="271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:A1120619100003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:A20250618011797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3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42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3293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A20250618011797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900" y="760095"/>
            <a:ext cx="9511665" cy="5152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1130" y="737235"/>
            <a:ext cx="9386570" cy="5084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900" y="734695"/>
            <a:ext cx="9511665" cy="5152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总_1761208390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0125" y="796290"/>
            <a:ext cx="4778375" cy="5448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9350" y="195580"/>
            <a:ext cx="10278110" cy="485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经传严选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新品募集【周五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点截止】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资金疯狂认购中！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3009265" y="3671570"/>
            <a:ext cx="781685" cy="279400"/>
          </a:xfrm>
          <a:prstGeom prst="wedgeRoundRect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/>
          </a:p>
        </p:txBody>
      </p:sp>
      <p:sp>
        <p:nvSpPr>
          <p:cNvPr id="4" name="文本框 3"/>
          <p:cNvSpPr txBox="1"/>
          <p:nvPr/>
        </p:nvSpPr>
        <p:spPr>
          <a:xfrm>
            <a:off x="2971165" y="3652520"/>
            <a:ext cx="855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">
                <a:latin typeface="黑体" panose="02010609060101010101" charset="-122"/>
                <a:ea typeface="黑体" panose="02010609060101010101" charset="-122"/>
                <a:sym typeface="+mn-ea"/>
              </a:rPr>
              <a:t>客户、选股王及以上专享</a:t>
            </a:r>
            <a:endParaRPr lang="zh-CN" altLang="en-US" sz="8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90" y="796290"/>
            <a:ext cx="3645535" cy="5603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60620" y="3013075"/>
            <a:ext cx="6318885" cy="1306830"/>
          </a:xfrm>
          <a:prstGeom prst="rect">
            <a:avLst/>
          </a:prstGeom>
          <a:solidFill>
            <a:srgbClr val="800080"/>
          </a:solidFill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70W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w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资金持续进场中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WPS 演示</Application>
  <PresentationFormat>宽屏</PresentationFormat>
  <Paragraphs>97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莓莓</cp:lastModifiedBy>
  <cp:revision>294</cp:revision>
  <dcterms:created xsi:type="dcterms:W3CDTF">2019-06-19T02:08:00Z</dcterms:created>
  <dcterms:modified xsi:type="dcterms:W3CDTF">2025-10-23T08:38:19Z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623C738A6DCF4E7A9B3ADA93D36CAF72_13</vt:lpwstr>
  </property>
</Properties>
</file>