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35" r:id="rId3"/>
    <p:sldId id="573" r:id="rId4"/>
    <p:sldId id="567" r:id="rId5"/>
    <p:sldId id="562" r:id="rId6"/>
    <p:sldId id="575" r:id="rId7"/>
    <p:sldId id="577" r:id="rId8"/>
    <p:sldId id="272" r:id="rId9"/>
    <p:sldId id="576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-62865" y="6397625"/>
            <a:ext cx="1231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丨投顾执业编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基金从业编号：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A20250725006485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08325" y="101600"/>
            <a:ext cx="597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真的要创新高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吗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5" y="927100"/>
            <a:ext cx="8350250" cy="500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560"/>
            <a:ext cx="4016375" cy="2228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635" y="5946775"/>
            <a:ext cx="1219200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tx1"/>
                </a:solidFill>
              </a:rPr>
              <a:t>一方面市场没钱，一方面机构抱团虹吸大量资金，跑不赢大盘不是你的错。市场正在进入话语权博弈。</a:t>
            </a:r>
            <a:endParaRPr lang="zh-CN" altLang="en-US" b="1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赚自己认知范围内的钱，并且，还要赚自己执行能力范围内的钱。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满产满销，股价为何</a:t>
            </a:r>
            <a:r>
              <a:rPr lang="zh-CN" altLang="en-US" sz="28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不涨</a:t>
            </a:r>
            <a:endParaRPr lang="zh-CN" altLang="en-US" sz="28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780" y="993775"/>
            <a:ext cx="9870440" cy="4642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1136015" y="5741035"/>
            <a:ext cx="990092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/>
              <a:t>满产满销，但增收不增利。就是说，产品卖的不错，但</a:t>
            </a:r>
            <a:r>
              <a:rPr lang="zh-CN" altLang="en-US"/>
              <a:t>不赚钱。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问题在哪？</a:t>
            </a:r>
            <a:r>
              <a:rPr lang="en-US" altLang="zh-CN"/>
              <a:t>——</a:t>
            </a:r>
            <a:r>
              <a:rPr lang="zh-CN" altLang="en-US"/>
              <a:t>它的上游是什么，下游是什么，竞争对手是</a:t>
            </a:r>
            <a:r>
              <a:rPr lang="zh-CN" altLang="en-US"/>
              <a:t>谁？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0290" y="136525"/>
            <a:ext cx="755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一个方向</a:t>
            </a:r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景气</a:t>
            </a:r>
            <a:r>
              <a:rPr lang="en-US" altLang="zh-CN" sz="2800" b="1">
                <a:solidFill>
                  <a:schemeClr val="bg1"/>
                </a:solidFill>
              </a:rPr>
              <a:t>” </a:t>
            </a:r>
            <a:r>
              <a:rPr lang="zh-CN" altLang="en-US" sz="2800" b="1">
                <a:solidFill>
                  <a:schemeClr val="bg1"/>
                </a:solidFill>
              </a:rPr>
              <a:t>未必是所有产业链公司都</a:t>
            </a:r>
            <a:r>
              <a:rPr lang="zh-CN" altLang="en-US" sz="2800" b="1">
                <a:solidFill>
                  <a:schemeClr val="bg1"/>
                </a:solidFill>
              </a:rPr>
              <a:t>赚钱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090" y="864235"/>
            <a:ext cx="10245090" cy="4765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9585"/>
            <a:ext cx="7000875" cy="14001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04315" y="5699760"/>
            <a:ext cx="9182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锂电池毫无疑问是高景气度方向，但不是所有锂电池产业链的股票都可以无脑</a:t>
            </a:r>
            <a:r>
              <a:rPr lang="zh-CN" altLang="en-US"/>
              <a:t>操作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除了中下游的龙头公司</a:t>
            </a:r>
            <a:r>
              <a:rPr lang="en-US" altLang="zh-CN"/>
              <a:t>  </a:t>
            </a:r>
            <a:r>
              <a:rPr lang="zh-CN" altLang="en-US"/>
              <a:t>大部分利益先集中在</a:t>
            </a:r>
            <a:r>
              <a:rPr lang="zh-CN" altLang="en-US"/>
              <a:t>上游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上游材料涨价带来的业绩弹性</a:t>
            </a:r>
            <a:r>
              <a:rPr lang="zh-CN" altLang="en-US" sz="2800" b="1">
                <a:solidFill>
                  <a:schemeClr val="bg1"/>
                </a:solidFill>
              </a:rPr>
              <a:t>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30" y="765810"/>
            <a:ext cx="8148320" cy="3738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822325"/>
            <a:ext cx="6435725" cy="3470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" y="4079875"/>
            <a:ext cx="6961505" cy="2489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715" y="4079875"/>
            <a:ext cx="5582285" cy="25558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主题猎手1920_1080_17763386257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社群-1920X1080 (2)_17763386316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演示</Application>
  <PresentationFormat>宽屏</PresentationFormat>
  <Paragraphs>18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683</cp:revision>
  <dcterms:created xsi:type="dcterms:W3CDTF">2019-06-19T02:08:00Z</dcterms:created>
  <dcterms:modified xsi:type="dcterms:W3CDTF">2026-04-16T11:47:12Z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EA2584BF924E4D76ABF45C363D1C264A_13</vt:lpwstr>
  </property>
</Properties>
</file>