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267" r:id="rId5"/>
    <p:sldId id="329" r:id="rId6"/>
    <p:sldId id="783" r:id="rId7"/>
    <p:sldId id="743" r:id="rId8"/>
    <p:sldId id="781" r:id="rId9"/>
    <p:sldId id="797" r:id="rId10"/>
    <p:sldId id="766" r:id="rId11"/>
    <p:sldId id="799" r:id="rId12"/>
    <p:sldId id="601" r:id="rId13"/>
    <p:sldId id="795" r:id="rId14"/>
    <p:sldId id="794" r:id="rId15"/>
    <p:sldId id="798" r:id="rId16"/>
    <p:sldId id="796" r:id="rId17"/>
    <p:sldId id="272" r:id="rId18"/>
    <p:sldId id="800" r:id="rId19"/>
    <p:sldId id="801" r:id="rId20"/>
    <p:sldId id="80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93"/>
        <p:guide pos="3840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7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p>
          <a:endParaRPr lang="zh-CN" altLang="en-US"/>
        </a:p>
      </dgm:t>
    </dgm:pt>
    <dgm:pt modelId="{0605F139-5EF0-48E7-A091-192233D2011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投资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2AFB1B2A-8749-4E5E-9CB9-0B60F81C46F8}" cxnId="{29A18021-0346-4411-B685-C494FBBB3501}" type="parTrans">
      <dgm:prSet/>
      <dgm:spPr/>
      <dgm:t>
        <a:bodyPr/>
        <a:p>
          <a:endParaRPr lang="zh-CN" altLang="en-US"/>
        </a:p>
      </dgm:t>
    </dgm:pt>
    <dgm:pt modelId="{E0FFEB56-236E-4FE9-83BF-31494E265D5A}" cxnId="{29A18021-0346-4411-B685-C494FBBB3501}" type="sibTrans">
      <dgm:prSet/>
      <dgm:spPr/>
      <dgm:t>
        <a:bodyPr/>
        <a:p>
          <a:endParaRPr lang="zh-CN" altLang="en-US"/>
        </a:p>
      </dgm:t>
    </dgm:pt>
    <dgm:pt modelId="{4530EE7D-F557-4815-9ED2-EABC47F4697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自己做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AC2BFF99-DAE2-494A-88AB-85D75BC6D2EE}" cxnId="{64A61E8C-805A-4D82-AA87-ECC547D3C356}" type="parTrans">
      <dgm:prSet/>
      <dgm:spPr/>
      <dgm:t>
        <a:bodyPr/>
        <a:p>
          <a:endParaRPr lang="zh-CN" altLang="en-US"/>
        </a:p>
      </dgm:t>
    </dgm:pt>
    <dgm:pt modelId="{B98A0394-6758-42EB-8D0E-4491BED52B6C}" cxnId="{64A61E8C-805A-4D82-AA87-ECC547D3C356}" type="sibTrans">
      <dgm:prSet/>
      <dgm:spPr/>
      <dgm:t>
        <a:bodyPr/>
        <a:p>
          <a:endParaRPr lang="zh-CN" altLang="en-US"/>
        </a:p>
      </dgm:t>
    </dgm:pt>
    <dgm:pt modelId="{2C2A4BF3-AA22-4080-9546-909CF9AC3EC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学方法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4A6A0524-D9B7-4A37-8E78-5FE688BDCCE6}" cxnId="{3A23E538-5BC3-4227-B954-46E2667DD94D}" type="parTrans">
      <dgm:prSet/>
      <dgm:spPr/>
      <dgm:t>
        <a:bodyPr/>
        <a:p>
          <a:endParaRPr lang="zh-CN" altLang="en-US"/>
        </a:p>
      </dgm:t>
    </dgm:pt>
    <dgm:pt modelId="{39CECE7E-7D7C-4022-9437-1E0813814145}" cxnId="{3A23E538-5BC3-4227-B954-46E2667DD94D}" type="sibTrans">
      <dgm:prSet/>
      <dgm:spPr/>
      <dgm:t>
        <a:bodyPr/>
        <a:p>
          <a:endParaRPr lang="zh-CN" altLang="en-US"/>
        </a:p>
      </dgm:t>
    </dgm:pt>
    <dgm:pt modelId="{7AE52D51-AB07-46C6-824D-CA4D7696BC9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追涨</a:t>
          </a:r>
          <a:endParaRPr lang="zh-CN">
            <a:solidFill>
              <a:schemeClr val="tx1"/>
            </a:solidFill>
          </a:endParaRPr>
        </a:p>
      </dgm:t>
    </dgm:pt>
    <dgm:pt modelId="{69DD8708-9474-4EC3-9B89-C7008CEB0935}" cxnId="{68F669D1-4BB3-4226-AFA7-D6DECAE85063}" type="parTrans">
      <dgm:prSet/>
      <dgm:spPr/>
    </dgm:pt>
    <dgm:pt modelId="{32969E3C-3061-4C8D-A0D9-7DCC06A57506}" cxnId="{68F669D1-4BB3-4226-AFA7-D6DECAE85063}" type="sibTrans">
      <dgm:prSet/>
      <dgm:spPr/>
    </dgm:pt>
    <dgm:pt modelId="{4B97FBAC-F2A3-44E8-82DD-C30751A86AE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涨停横盘二升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73B6737E-D421-4D7C-877F-9A50DE2B1B9C}" cxnId="{755938F7-C629-4FF2-87FF-FD5A27491B52}" type="parTrans">
      <dgm:prSet/>
      <dgm:spPr/>
    </dgm:pt>
    <dgm:pt modelId="{3BF6155A-619C-4CC1-8B0D-2A3D905CD50B}" cxnId="{755938F7-C629-4FF2-87FF-FD5A27491B52}" type="sibTrans">
      <dgm:prSet/>
      <dgm:spPr/>
    </dgm:pt>
    <dgm:pt modelId="{46A772F6-B95B-4B21-BE0E-B2D8000C1CA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趋势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B858D28E-094D-4D7F-A2BA-315F97FE1808}" cxnId="{0A700EBD-C29F-422B-A471-6F7C3537FDE6}" type="parTrans">
      <dgm:prSet/>
      <dgm:spPr/>
    </dgm:pt>
    <dgm:pt modelId="{56836CBB-8FD6-41E6-9F29-599207D0846A}" cxnId="{0A700EBD-C29F-422B-A471-6F7C3537FDE6}" type="sibTrans">
      <dgm:prSet/>
      <dgm:spPr/>
    </dgm:pt>
    <dgm:pt modelId="{9578FFE7-AD63-445D-8A68-36E1263F5FC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趋势龙头跟踪</a:t>
          </a:r>
          <a:endParaRPr lang="zh-CN">
            <a:solidFill>
              <a:schemeClr val="tx1"/>
            </a:solidFill>
          </a:endParaRPr>
        </a:p>
      </dgm:t>
    </dgm:pt>
    <dgm:pt modelId="{3E0F5EDC-0ABC-4B72-82A5-37CF867D6BE5}" cxnId="{CA50AC80-E205-46F1-AE54-0F2C2BB62CC2}" type="parTrans">
      <dgm:prSet/>
      <dgm:spPr/>
    </dgm:pt>
    <dgm:pt modelId="{77E53C77-3B07-49E3-8F21-7C7B6E652C06}" cxnId="{CA50AC80-E205-46F1-AE54-0F2C2BB62CC2}" type="sibTrans">
      <dgm:prSet/>
      <dgm:spPr/>
    </dgm:pt>
    <dgm:pt modelId="{F1F168EA-BEA5-42DE-9C32-2630031BC99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抄底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7C630BB6-5272-43CC-9B7B-AC839652F6A2}" cxnId="{C3755899-63EC-485B-94D2-D927E77A65F5}" type="parTrans">
      <dgm:prSet/>
      <dgm:spPr/>
    </dgm:pt>
    <dgm:pt modelId="{2B67ED19-139D-4D94-A91B-A5070609BA09}" cxnId="{C3755899-63EC-485B-94D2-D927E77A65F5}" type="sibTrans">
      <dgm:prSet/>
      <dgm:spPr/>
    </dgm:pt>
    <dgm:pt modelId="{3D7AC1B4-F66B-46D2-A4C5-70644DC716D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蓝色超跌抄底、牛回头战法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CA53C0B9-49C5-4CE6-BB90-F57729E85EF5}" cxnId="{616C4D0E-4FA4-47D7-8648-EDD4E1557FE3}" type="parTrans">
      <dgm:prSet/>
      <dgm:spPr/>
    </dgm:pt>
    <dgm:pt modelId="{5532EC66-C419-449B-ADAA-504B8F5028EE}" cxnId="{616C4D0E-4FA4-47D7-8648-EDD4E1557FE3}" type="sibTrans">
      <dgm:prSet/>
      <dgm:spPr/>
    </dgm:pt>
    <dgm:pt modelId="{C78C4F92-AD69-46C8-910C-41059E8ED0A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做交易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581124B7-0397-40F7-9B1D-41220103BA68}" cxnId="{5689BFB5-ED28-43F3-8B91-930C521901AB}" type="parTrans">
      <dgm:prSet/>
      <dgm:spPr/>
      <dgm:t>
        <a:bodyPr/>
        <a:p>
          <a:endParaRPr lang="zh-CN" altLang="en-US"/>
        </a:p>
      </dgm:t>
    </dgm:pt>
    <dgm:pt modelId="{A23C44A9-E7A6-467B-BF93-DD0656347715}" cxnId="{5689BFB5-ED28-43F3-8B91-930C521901AB}" type="sibTrans">
      <dgm:prSet/>
      <dgm:spPr/>
      <dgm:t>
        <a:bodyPr/>
        <a:p>
          <a:endParaRPr lang="zh-CN" altLang="en-US"/>
        </a:p>
      </dgm:t>
    </dgm:pt>
    <dgm:pt modelId="{4E4A1E17-A3EC-4A54-9171-277E11A0B28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做跟投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367D7799-1E5C-4947-8AD1-85D1E0D367AF}" cxnId="{0E99C955-FC49-4925-9BBA-D2E8CCF1E3A3}" type="parTrans">
      <dgm:prSet/>
      <dgm:spPr/>
      <dgm:t>
        <a:bodyPr/>
        <a:p>
          <a:endParaRPr lang="zh-CN" altLang="en-US"/>
        </a:p>
      </dgm:t>
    </dgm:pt>
    <dgm:pt modelId="{7FFEBD18-7D5B-41C0-A8F3-60942A71708D}" cxnId="{0E99C955-FC49-4925-9BBA-D2E8CCF1E3A3}" type="sibTrans">
      <dgm:prSet/>
      <dgm:spPr/>
      <dgm:t>
        <a:bodyPr/>
        <a:p>
          <a:endParaRPr lang="zh-CN" altLang="en-US"/>
        </a:p>
      </dgm:t>
    </dgm:pt>
    <dgm:pt modelId="{2B9D6902-DCB2-4AC4-BFAC-AF964742FD3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自己账户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9EAB334F-AA91-4141-B6FE-557B19FCD964}" cxnId="{8EDCC41F-E90A-4588-AA13-B3868E3157AC}" type="parTrans">
      <dgm:prSet/>
      <dgm:spPr/>
      <dgm:t>
        <a:bodyPr/>
        <a:p>
          <a:endParaRPr lang="zh-CN" altLang="en-US"/>
        </a:p>
      </dgm:t>
    </dgm:pt>
    <dgm:pt modelId="{EB4A7ACA-5833-4A98-973D-A8E863091431}" cxnId="{8EDCC41F-E90A-4588-AA13-B3868E3157AC}" type="sibTrans">
      <dgm:prSet/>
      <dgm:spPr/>
      <dgm:t>
        <a:bodyPr/>
        <a:p>
          <a:endParaRPr lang="zh-CN" altLang="en-US"/>
        </a:p>
      </dgm:t>
    </dgm:pt>
    <dgm:pt modelId="{74CE10E4-C6BB-4235-AE21-4BF5CF3063A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ETF</a:t>
          </a:r>
          <a:r>
            <a:rPr lang="zh-CN" altLang="en-US">
              <a:solidFill>
                <a:schemeClr val="tx1"/>
              </a:solidFill>
            </a:rPr>
            <a:t>策略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3CE84C30-A9AB-43E7-8A01-C7919AF33DC9}" cxnId="{ED34921E-CBCF-4D02-B997-9566D856122E}" type="parTrans">
      <dgm:prSet/>
      <dgm:spPr/>
    </dgm:pt>
    <dgm:pt modelId="{9EB205E5-B3AF-455D-B94E-E0E4A396AA16}" cxnId="{ED34921E-CBCF-4D02-B997-9566D856122E}" type="sibTrans">
      <dgm:prSet/>
      <dgm:spPr/>
    </dgm:pt>
    <dgm:pt modelId="{7B544C38-AB15-4B63-AC83-4DEAC658794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中证</a:t>
          </a:r>
          <a:r>
            <a:rPr lang="en-US" altLang="zh-CN">
              <a:solidFill>
                <a:schemeClr val="tx1"/>
              </a:solidFill>
            </a:rPr>
            <a:t>1000</a:t>
          </a:r>
          <a:r>
            <a:rPr lang="zh-CN" altLang="en-US">
              <a:solidFill>
                <a:schemeClr val="tx1"/>
              </a:solidFill>
            </a:rPr>
            <a:t>智能择时、</a:t>
          </a:r>
          <a:r>
            <a:rPr lang="zh-CN" altLang="en-US">
              <a:solidFill>
                <a:schemeClr val="tx1"/>
              </a:solidFill>
            </a:rPr>
            <a:t>金玉满堂</a:t>
          </a:r>
          <a:endParaRPr lang="zh-CN" altLang="en-US">
            <a:solidFill>
              <a:schemeClr val="tx1"/>
            </a:solidFill>
          </a:endParaRPr>
        </a:p>
      </dgm:t>
    </dgm:pt>
    <dgm:pt modelId="{D4C5C08B-2CCA-4C8A-8070-81E9D9D50440}" cxnId="{A8E46607-94A5-4B1E-B2AD-22298B1CDFA4}" type="parTrans">
      <dgm:prSet/>
      <dgm:spPr/>
    </dgm:pt>
    <dgm:pt modelId="{9CCF3F62-5CCC-460B-AB28-6F0F3F1B831C}" cxnId="{A8E46607-94A5-4B1E-B2AD-22298B1CDFA4}" type="sibTrans">
      <dgm:prSet/>
      <dgm:spPr/>
    </dgm:pt>
    <dgm:pt modelId="{DA687A38-B14E-47F8-9CCC-95261E07C7D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股票策略</a:t>
          </a:r>
          <a:endParaRPr lang="zh-CN">
            <a:solidFill>
              <a:schemeClr val="tx1"/>
            </a:solidFill>
          </a:endParaRPr>
        </a:p>
      </dgm:t>
    </dgm:pt>
    <dgm:pt modelId="{F1A19CC5-3E53-4888-8DBB-2E66B0035A0D}" cxnId="{244DA4B1-389D-44DC-8575-0BF034910ABB}" type="parTrans">
      <dgm:prSet/>
      <dgm:spPr/>
    </dgm:pt>
    <dgm:pt modelId="{8F62466E-6623-4461-85CF-9046ECB9F27C}" cxnId="{244DA4B1-389D-44DC-8575-0BF034910ABB}" type="sibTrans">
      <dgm:prSet/>
      <dgm:spPr/>
    </dgm:pt>
    <dgm:pt modelId="{515C97A1-E548-4E8B-ACE4-85FF5DD8A1C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>AI</a:t>
          </a:r>
          <a:r>
            <a:rPr lang="zh-CN" altLang="en-US">
              <a:solidFill>
                <a:schemeClr val="tx1"/>
              </a:solidFill>
            </a:rPr>
            <a:t>量化智选、事件驱动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A3A3B5E3-FB11-476D-B14D-6AA0AE1E29F4}" cxnId="{923DF781-7465-4A4B-858E-9A0C8F2BE9A8}" type="parTrans">
      <dgm:prSet/>
      <dgm:spPr/>
    </dgm:pt>
    <dgm:pt modelId="{CBF6CD7C-DA98-4D5E-AB1A-488D33A7E35C}" cxnId="{923DF781-7465-4A4B-858E-9A0C8F2BE9A8}" type="sibTrans">
      <dgm:prSet/>
      <dgm:spPr/>
    </dgm:pt>
    <dgm:pt modelId="{A8BFBF74-5CDD-448F-ACEA-F5A5206FE20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基金申购</a:t>
          </a:r>
          <a:endParaRPr lang="zh-CN">
            <a:solidFill>
              <a:schemeClr val="tx1"/>
            </a:solidFill>
          </a:endParaRPr>
        </a:p>
      </dgm:t>
    </dgm:pt>
    <dgm:pt modelId="{D1CF9D81-8C5C-40D3-8811-306FD0839AF3}" cxnId="{807F4B67-3F1F-4925-B292-9C13953DA94E}" type="parTrans">
      <dgm:prSet/>
      <dgm:spPr/>
    </dgm:pt>
    <dgm:pt modelId="{B7897DDE-4141-4214-A610-57074BB49838}" cxnId="{807F4B67-3F1F-4925-B292-9C13953DA94E}" type="sibTrans">
      <dgm:prSet/>
      <dgm:spPr/>
    </dgm:pt>
    <dgm:pt modelId="{FE507873-64FA-4503-BCCF-A64A2AD7941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货币基金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3FF73E54-6DE2-431F-AFD8-92E0AB32256B}" cxnId="{F44117A5-E816-4A0A-A519-03BF0B1C3D1A}" type="parTrans">
      <dgm:prSet/>
      <dgm:spPr/>
    </dgm:pt>
    <dgm:pt modelId="{0883D27C-6562-4106-8BD8-C5CA9F5D01D0}" cxnId="{F44117A5-E816-4A0A-A519-03BF0B1C3D1A}" type="sibTrans">
      <dgm:prSet/>
      <dgm:spPr/>
    </dgm:pt>
    <dgm:pt modelId="{CA476CCA-6F3A-42B4-BD52-2A87E5893D0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债券基金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C7569CF5-3CBC-428D-89FF-CB7C40FF91C4}" cxnId="{8ADBB110-02DC-4997-BBEC-E5725D6A345B}" type="parTrans">
      <dgm:prSet/>
      <dgm:spPr/>
    </dgm:pt>
    <dgm:pt modelId="{22BB1044-B0B2-4B6A-B0B2-6C0D1A9016F8}" cxnId="{8ADBB110-02DC-4997-BBEC-E5725D6A345B}" type="sibTrans">
      <dgm:prSet/>
      <dgm:spPr/>
    </dgm:pt>
    <dgm:pt modelId="{625F9779-3D0A-4877-A2CC-4A4605B9F8B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创金合信鑫详、金鹰恒润</a:t>
          </a:r>
          <a:endParaRPr lang="zh-CN">
            <a:solidFill>
              <a:schemeClr val="tx1"/>
            </a:solidFill>
          </a:endParaRPr>
        </a:p>
      </dgm:t>
    </dgm:pt>
    <dgm:pt modelId="{F115B30E-2290-432F-BB0E-5F2E4614D4EA}" cxnId="{5A469D1C-D90A-4B25-92EE-CBDF507C40C3}" type="parTrans">
      <dgm:prSet/>
      <dgm:spPr/>
    </dgm:pt>
    <dgm:pt modelId="{5D1C723E-42E5-4A73-8CE0-36613727D664}" cxnId="{5A469D1C-D90A-4B25-92EE-CBDF507C40C3}" type="sibTrans">
      <dgm:prSet/>
      <dgm:spPr/>
    </dgm:pt>
    <dgm:pt modelId="{7B4F17EE-7AC3-4ED2-ADA6-5A02FD0C7C0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股票基金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459746DA-3E56-416F-9B2D-DE23CFAB9920}" cxnId="{52DA24A5-0BBD-49AB-84CB-0EB0BC3832FE}" type="parTrans">
      <dgm:prSet/>
      <dgm:spPr/>
    </dgm:pt>
    <dgm:pt modelId="{90794470-CF71-45B4-A570-2E6274212B22}" cxnId="{52DA24A5-0BBD-49AB-84CB-0EB0BC3832FE}" type="sibTrans">
      <dgm:prSet/>
      <dgm:spPr/>
    </dgm:pt>
    <dgm:pt modelId="{1BE45337-3A5D-4C87-A87A-7239B536EEC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明亚中证</a:t>
          </a:r>
          <a:r>
            <a:rPr lang="en-US" altLang="zh-CN">
              <a:solidFill>
                <a:schemeClr val="tx1"/>
              </a:solidFill>
            </a:rPr>
            <a:t>1000</a:t>
          </a:r>
          <a:r>
            <a:rPr lang="zh-CN" altLang="en-US">
              <a:solidFill>
                <a:schemeClr val="tx1"/>
              </a:solidFill>
            </a:rPr>
            <a:t>指数增强</a:t>
          </a:r>
          <a:r>
            <a:rPr lang="zh-CN" altLang="en-US">
              <a:solidFill>
                <a:schemeClr val="tx1"/>
              </a:solidFill>
            </a:rPr>
            <a:t>、</a:t>
          </a:r>
          <a:r>
            <a:rPr lang="zh-CN" altLang="en-US">
              <a:solidFill>
                <a:schemeClr val="tx1"/>
              </a:solidFill>
            </a:rPr>
            <a:t>百嘉瑞丰</a:t>
          </a:r>
          <a:endParaRPr lang="zh-CN" altLang="en-US">
            <a:solidFill>
              <a:schemeClr val="tx1"/>
            </a:solidFill>
          </a:endParaRPr>
        </a:p>
      </dgm:t>
    </dgm:pt>
    <dgm:pt modelId="{8A8D733C-6D8D-4B75-B29C-239731571382}" cxnId="{BC5914D6-0FA5-426E-9B62-66AA1C1FBEBC}" type="parTrans">
      <dgm:prSet/>
      <dgm:spPr/>
    </dgm:pt>
    <dgm:pt modelId="{0114E401-EFBC-4BFE-9AEE-EC6E4B19E1AE}" cxnId="{BC5914D6-0FA5-426E-9B62-66AA1C1FBEBC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2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2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FA61825B-C877-4D42-AAFB-0586288A9783}" type="pres">
      <dgm:prSet presAssocID="{4A6A0524-D9B7-4A37-8E78-5FE688BDCCE6}" presName="conn2-1" presStyleLbl="parChTrans1D3" presStyleIdx="0" presStyleCnt="4"/>
      <dgm:spPr/>
    </dgm:pt>
    <dgm:pt modelId="{66B35CF0-1806-4E4A-8B50-99A64DECDBA9}" type="pres">
      <dgm:prSet presAssocID="{4A6A0524-D9B7-4A37-8E78-5FE688BDCCE6}" presName="connTx" presStyleCnt="0"/>
      <dgm:spPr/>
    </dgm:pt>
    <dgm:pt modelId="{F95D7524-EA0E-4F9D-9D6F-B10856D5C83F}" type="pres">
      <dgm:prSet presAssocID="{2C2A4BF3-AA22-4080-9546-909CF9AC3ECB}" presName="root2" presStyleCnt="0"/>
      <dgm:spPr/>
    </dgm:pt>
    <dgm:pt modelId="{63712EDC-9AF8-41BC-8F72-ADF8D554FF07}" type="pres">
      <dgm:prSet presAssocID="{2C2A4BF3-AA22-4080-9546-909CF9AC3ECB}" presName="LevelTwoTextNode" presStyleLbl="node3" presStyleIdx="0" presStyleCnt="4">
        <dgm:presLayoutVars>
          <dgm:chPref val="3"/>
        </dgm:presLayoutVars>
      </dgm:prSet>
      <dgm:spPr/>
    </dgm:pt>
    <dgm:pt modelId="{E0C65410-D9BC-4E23-87DE-EBBC54AD2166}" type="pres">
      <dgm:prSet presAssocID="{2C2A4BF3-AA22-4080-9546-909CF9AC3ECB}" presName="level3hierChild" presStyleCnt="0"/>
      <dgm:spPr/>
    </dgm:pt>
    <dgm:pt modelId="{382472E2-8B43-4065-BA3B-F39745555412}" type="pres">
      <dgm:prSet presAssocID="{69DD8708-9474-4EC3-9B89-C7008CEB0935}" presName="conn2-1" presStyleLbl="parChTrans1D4" presStyleIdx="0" presStyleCnt="15"/>
      <dgm:spPr/>
    </dgm:pt>
    <dgm:pt modelId="{63FD6941-E904-4C11-9EA9-08AE7EED31AC}" type="pres">
      <dgm:prSet presAssocID="{69DD8708-9474-4EC3-9B89-C7008CEB0935}" presName="connTx" presStyleCnt="0"/>
      <dgm:spPr/>
    </dgm:pt>
    <dgm:pt modelId="{30554D63-5CAB-46E0-90B0-997CEF399B7A}" type="pres">
      <dgm:prSet presAssocID="{7AE52D51-AB07-46C6-824D-CA4D7696BC9E}" presName="root2" presStyleCnt="0"/>
      <dgm:spPr/>
    </dgm:pt>
    <dgm:pt modelId="{B069779B-733C-4CEF-B37F-115F762BF647}" type="pres">
      <dgm:prSet presAssocID="{7AE52D51-AB07-46C6-824D-CA4D7696BC9E}" presName="LevelTwoTextNode" presStyleLbl="node4" presStyleIdx="0" presStyleCnt="15">
        <dgm:presLayoutVars>
          <dgm:chPref val="3"/>
        </dgm:presLayoutVars>
      </dgm:prSet>
      <dgm:spPr/>
    </dgm:pt>
    <dgm:pt modelId="{7E4EE8D8-7575-4C9D-97FC-1D20237554BC}" type="pres">
      <dgm:prSet presAssocID="{7AE52D51-AB07-46C6-824D-CA4D7696BC9E}" presName="level3hierChild" presStyleCnt="0"/>
      <dgm:spPr/>
    </dgm:pt>
    <dgm:pt modelId="{42F8C424-5693-44BC-AEDE-AB2D5F17CA34}" type="pres">
      <dgm:prSet presAssocID="{73B6737E-D421-4D7C-877F-9A50DE2B1B9C}" presName="conn2-1" presStyleLbl="parChTrans1D4" presStyleIdx="1" presStyleCnt="15"/>
      <dgm:spPr/>
    </dgm:pt>
    <dgm:pt modelId="{6270A4DC-91D6-4F20-AC01-B6BCE04E7D92}" type="pres">
      <dgm:prSet presAssocID="{73B6737E-D421-4D7C-877F-9A50DE2B1B9C}" presName="connTx" presStyleCnt="0"/>
      <dgm:spPr/>
    </dgm:pt>
    <dgm:pt modelId="{B7E4D616-1E53-47AC-A7D4-69D8BC4E22EA}" type="pres">
      <dgm:prSet presAssocID="{4B97FBAC-F2A3-44E8-82DD-C30751A86AE6}" presName="root2" presStyleCnt="0"/>
      <dgm:spPr/>
    </dgm:pt>
    <dgm:pt modelId="{F41448CA-F601-4E2E-8A77-05EB5622124E}" type="pres">
      <dgm:prSet presAssocID="{4B97FBAC-F2A3-44E8-82DD-C30751A86AE6}" presName="LevelTwoTextNode" presStyleLbl="node4" presStyleIdx="1" presStyleCnt="15" custScaleX="382769" custLinFactNeighborX="-1485">
        <dgm:presLayoutVars>
          <dgm:chPref val="3"/>
        </dgm:presLayoutVars>
      </dgm:prSet>
      <dgm:spPr/>
    </dgm:pt>
    <dgm:pt modelId="{ADE8B061-2B8C-437C-8451-1586FA0E9D68}" type="pres">
      <dgm:prSet presAssocID="{4B97FBAC-F2A3-44E8-82DD-C30751A86AE6}" presName="level3hierChild" presStyleCnt="0"/>
      <dgm:spPr/>
    </dgm:pt>
    <dgm:pt modelId="{0EB68C24-EE0E-4909-AA9C-CB562015D6D8}" type="pres">
      <dgm:prSet presAssocID="{B858D28E-094D-4D7F-A2BA-315F97FE1808}" presName="conn2-1" presStyleLbl="parChTrans1D4" presStyleIdx="2" presStyleCnt="15"/>
      <dgm:spPr/>
    </dgm:pt>
    <dgm:pt modelId="{90A4C390-FF15-49D9-A0DC-0B8D8C730EFE}" type="pres">
      <dgm:prSet presAssocID="{B858D28E-094D-4D7F-A2BA-315F97FE1808}" presName="connTx" presStyleCnt="0"/>
      <dgm:spPr/>
    </dgm:pt>
    <dgm:pt modelId="{822BFB05-BC9E-4D8B-A505-C69298545DE1}" type="pres">
      <dgm:prSet presAssocID="{46A772F6-B95B-4B21-BE0E-B2D8000C1CAA}" presName="root2" presStyleCnt="0"/>
      <dgm:spPr/>
    </dgm:pt>
    <dgm:pt modelId="{76899933-A4BE-42E5-82F5-ED0DF7668540}" type="pres">
      <dgm:prSet presAssocID="{46A772F6-B95B-4B21-BE0E-B2D8000C1CAA}" presName="LevelTwoTextNode" presStyleLbl="node4" presStyleIdx="2" presStyleCnt="15">
        <dgm:presLayoutVars>
          <dgm:chPref val="3"/>
        </dgm:presLayoutVars>
      </dgm:prSet>
      <dgm:spPr/>
    </dgm:pt>
    <dgm:pt modelId="{9545B72F-E398-4308-9E99-E3A5F30AFCD1}" type="pres">
      <dgm:prSet presAssocID="{46A772F6-B95B-4B21-BE0E-B2D8000C1CAA}" presName="level3hierChild" presStyleCnt="0"/>
      <dgm:spPr/>
    </dgm:pt>
    <dgm:pt modelId="{CB4503C0-185D-48A6-A795-72C1D53D7B07}" type="pres">
      <dgm:prSet presAssocID="{3E0F5EDC-0ABC-4B72-82A5-37CF867D6BE5}" presName="conn2-1" presStyleLbl="parChTrans1D4" presStyleIdx="3" presStyleCnt="15"/>
      <dgm:spPr/>
    </dgm:pt>
    <dgm:pt modelId="{5410CA6C-205C-4210-8B20-66CF3569CBEF}" type="pres">
      <dgm:prSet presAssocID="{3E0F5EDC-0ABC-4B72-82A5-37CF867D6BE5}" presName="connTx" presStyleCnt="0"/>
      <dgm:spPr/>
    </dgm:pt>
    <dgm:pt modelId="{8C80D77B-AD73-433C-BA73-085AF6A20876}" type="pres">
      <dgm:prSet presAssocID="{9578FFE7-AD63-445D-8A68-36E1263F5FC4}" presName="root2" presStyleCnt="0"/>
      <dgm:spPr/>
    </dgm:pt>
    <dgm:pt modelId="{42C99F5B-FA4D-47AB-8A75-B311AA9CC1D8}" type="pres">
      <dgm:prSet presAssocID="{9578FFE7-AD63-445D-8A68-36E1263F5FC4}" presName="LevelTwoTextNode" presStyleLbl="node4" presStyleIdx="3" presStyleCnt="15" custScaleX="381496">
        <dgm:presLayoutVars>
          <dgm:chPref val="3"/>
        </dgm:presLayoutVars>
      </dgm:prSet>
      <dgm:spPr/>
    </dgm:pt>
    <dgm:pt modelId="{A4FFD13B-61F4-4BAD-B22B-2C195A2F764A}" type="pres">
      <dgm:prSet presAssocID="{9578FFE7-AD63-445D-8A68-36E1263F5FC4}" presName="level3hierChild" presStyleCnt="0"/>
      <dgm:spPr/>
    </dgm:pt>
    <dgm:pt modelId="{FD088C76-72B4-408B-B3BA-D9F371AEF1F7}" type="pres">
      <dgm:prSet presAssocID="{7C630BB6-5272-43CC-9B7B-AC839652F6A2}" presName="conn2-1" presStyleLbl="parChTrans1D4" presStyleIdx="4" presStyleCnt="15"/>
      <dgm:spPr/>
    </dgm:pt>
    <dgm:pt modelId="{A11056AB-65E0-455D-B96D-852E1BD49F6F}" type="pres">
      <dgm:prSet presAssocID="{7C630BB6-5272-43CC-9B7B-AC839652F6A2}" presName="connTx" presStyleCnt="0"/>
      <dgm:spPr/>
    </dgm:pt>
    <dgm:pt modelId="{540AA1EA-9C24-49EB-9209-4DA9D68C2702}" type="pres">
      <dgm:prSet presAssocID="{F1F168EA-BEA5-42DE-9C32-2630031BC99F}" presName="root2" presStyleCnt="0"/>
      <dgm:spPr/>
    </dgm:pt>
    <dgm:pt modelId="{89F158C9-1ADF-49F3-8A99-F1757DAB42A8}" type="pres">
      <dgm:prSet presAssocID="{F1F168EA-BEA5-42DE-9C32-2630031BC99F}" presName="LevelTwoTextNode" presStyleLbl="node4" presStyleIdx="4" presStyleCnt="15">
        <dgm:presLayoutVars>
          <dgm:chPref val="3"/>
        </dgm:presLayoutVars>
      </dgm:prSet>
      <dgm:spPr/>
    </dgm:pt>
    <dgm:pt modelId="{DA79F5C2-6D6C-419D-8351-27A224F13904}" type="pres">
      <dgm:prSet presAssocID="{F1F168EA-BEA5-42DE-9C32-2630031BC99F}" presName="level3hierChild" presStyleCnt="0"/>
      <dgm:spPr/>
    </dgm:pt>
    <dgm:pt modelId="{E225986D-9E9D-4DF9-8C05-2079041DA6E9}" type="pres">
      <dgm:prSet presAssocID="{CA53C0B9-49C5-4CE6-BB90-F57729E85EF5}" presName="conn2-1" presStyleLbl="parChTrans1D4" presStyleIdx="5" presStyleCnt="15"/>
      <dgm:spPr/>
    </dgm:pt>
    <dgm:pt modelId="{21C4F2E6-38B3-4DB2-99E7-29E4DC8AE9D5}" type="pres">
      <dgm:prSet presAssocID="{CA53C0B9-49C5-4CE6-BB90-F57729E85EF5}" presName="connTx" presStyleCnt="0"/>
      <dgm:spPr/>
    </dgm:pt>
    <dgm:pt modelId="{1A850E15-F924-480D-8ABF-5A36CFA12F0D}" type="pres">
      <dgm:prSet presAssocID="{3D7AC1B4-F66B-46D2-A4C5-70644DC716D6}" presName="root2" presStyleCnt="0"/>
      <dgm:spPr/>
    </dgm:pt>
    <dgm:pt modelId="{262B8700-4AB4-4632-855D-1E8113AD34D8}" type="pres">
      <dgm:prSet presAssocID="{3D7AC1B4-F66B-46D2-A4C5-70644DC716D6}" presName="LevelTwoTextNode" presStyleLbl="node4" presStyleIdx="5" presStyleCnt="15" custScaleX="384254" custLinFactNeighborX="-743">
        <dgm:presLayoutVars>
          <dgm:chPref val="3"/>
        </dgm:presLayoutVars>
      </dgm:prSet>
      <dgm:spPr/>
    </dgm:pt>
    <dgm:pt modelId="{810F3BDB-2758-4E75-BE15-528C39D32846}" type="pres">
      <dgm:prSet presAssocID="{3D7AC1B4-F66B-46D2-A4C5-70644DC716D6}" presName="level3hierChild" presStyleCnt="0"/>
      <dgm:spPr/>
    </dgm:pt>
    <dgm:pt modelId="{E81582B1-A130-479F-ACE3-61EF727591CE}" type="pres">
      <dgm:prSet presAssocID="{581124B7-0397-40F7-9B1D-41220103BA68}" presName="conn2-1" presStyleLbl="parChTrans1D3" presStyleIdx="1" presStyleCnt="4"/>
      <dgm:spPr/>
    </dgm:pt>
    <dgm:pt modelId="{C3EBFA62-33AA-4455-9D61-7B96DA4B37A4}" type="pres">
      <dgm:prSet presAssocID="{581124B7-0397-40F7-9B1D-41220103BA68}" presName="connTx" presStyleCnt="0"/>
      <dgm:spPr/>
    </dgm:pt>
    <dgm:pt modelId="{2DF34A52-3962-401F-8488-13EE54243675}" type="pres">
      <dgm:prSet presAssocID="{C78C4F92-AD69-46C8-910C-41059E8ED0A9}" presName="root2" presStyleCnt="0"/>
      <dgm:spPr/>
    </dgm:pt>
    <dgm:pt modelId="{29F748CF-C0E7-4DEA-B3A3-0E8AEB5CA964}" type="pres">
      <dgm:prSet presAssocID="{C78C4F92-AD69-46C8-910C-41059E8ED0A9}" presName="LevelTwoTextNode" presStyleLbl="node3" presStyleIdx="1" presStyleCnt="4">
        <dgm:presLayoutVars>
          <dgm:chPref val="3"/>
        </dgm:presLayoutVars>
      </dgm:prSet>
      <dgm:spPr/>
    </dgm:pt>
    <dgm:pt modelId="{02AC44EF-F1FC-4C54-8D55-2436304955F9}" type="pres">
      <dgm:prSet presAssocID="{C78C4F92-AD69-46C8-910C-41059E8ED0A9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2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2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B68D4CB7-ED76-4EEE-B7F0-455597F5F947}" type="pres">
      <dgm:prSet presAssocID="{9EAB334F-AA91-4141-B6FE-557B19FCD964}" presName="conn2-1" presStyleLbl="parChTrans1D3" presStyleIdx="2" presStyleCnt="4"/>
      <dgm:spPr/>
    </dgm:pt>
    <dgm:pt modelId="{5CB1AA4B-5999-455A-85BE-A2532A5BECF0}" type="pres">
      <dgm:prSet presAssocID="{9EAB334F-AA91-4141-B6FE-557B19FCD964}" presName="connTx" presStyleCnt="0"/>
      <dgm:spPr/>
    </dgm:pt>
    <dgm:pt modelId="{A1B09372-2280-4FF7-9810-328BF9428FDA}" type="pres">
      <dgm:prSet presAssocID="{2B9D6902-DCB2-4AC4-BFAC-AF964742FD39}" presName="root2" presStyleCnt="0"/>
      <dgm:spPr/>
    </dgm:pt>
    <dgm:pt modelId="{402901F7-4C4B-47C4-BE12-824FDFB99F9B}" type="pres">
      <dgm:prSet presAssocID="{2B9D6902-DCB2-4AC4-BFAC-AF964742FD39}" presName="LevelTwoTextNode" presStyleLbl="node3" presStyleIdx="2" presStyleCnt="4">
        <dgm:presLayoutVars>
          <dgm:chPref val="3"/>
        </dgm:presLayoutVars>
      </dgm:prSet>
      <dgm:spPr/>
    </dgm:pt>
    <dgm:pt modelId="{48115C91-152F-4201-BB89-A30029998550}" type="pres">
      <dgm:prSet presAssocID="{2B9D6902-DCB2-4AC4-BFAC-AF964742FD39}" presName="level3hierChild" presStyleCnt="0"/>
      <dgm:spPr/>
    </dgm:pt>
    <dgm:pt modelId="{1A89448F-58C4-4389-A97D-844C99C104EA}" type="pres">
      <dgm:prSet presAssocID="{3CE84C30-A9AB-43E7-8A01-C7919AF33DC9}" presName="conn2-1" presStyleLbl="parChTrans1D4" presStyleIdx="6" presStyleCnt="15"/>
      <dgm:spPr/>
    </dgm:pt>
    <dgm:pt modelId="{4F6CAB93-AD09-4892-BAD9-EE1FCC54041E}" type="pres">
      <dgm:prSet presAssocID="{3CE84C30-A9AB-43E7-8A01-C7919AF33DC9}" presName="connTx" presStyleCnt="0"/>
      <dgm:spPr/>
    </dgm:pt>
    <dgm:pt modelId="{C0F09524-F681-4CF0-9B71-78B70C205BC3}" type="pres">
      <dgm:prSet presAssocID="{74CE10E4-C6BB-4235-AE21-4BF5CF3063A3}" presName="root2" presStyleCnt="0"/>
      <dgm:spPr/>
    </dgm:pt>
    <dgm:pt modelId="{D063FAE2-FA2E-45B9-BF94-5036D3F56211}" type="pres">
      <dgm:prSet presAssocID="{74CE10E4-C6BB-4235-AE21-4BF5CF3063A3}" presName="LevelTwoTextNode" presStyleLbl="node4" presStyleIdx="6" presStyleCnt="15">
        <dgm:presLayoutVars>
          <dgm:chPref val="3"/>
        </dgm:presLayoutVars>
      </dgm:prSet>
      <dgm:spPr/>
    </dgm:pt>
    <dgm:pt modelId="{D2474B50-867E-4946-8F9C-0294FE9DFFE1}" type="pres">
      <dgm:prSet presAssocID="{74CE10E4-C6BB-4235-AE21-4BF5CF3063A3}" presName="level3hierChild" presStyleCnt="0"/>
      <dgm:spPr/>
    </dgm:pt>
    <dgm:pt modelId="{DD4B359C-F970-478D-A7ED-114E660E770E}" type="pres">
      <dgm:prSet presAssocID="{D4C5C08B-2CCA-4C8A-8070-81E9D9D50440}" presName="conn2-1" presStyleLbl="parChTrans1D4" presStyleIdx="7" presStyleCnt="15"/>
      <dgm:spPr/>
    </dgm:pt>
    <dgm:pt modelId="{C2753AAF-FA7D-45CA-A8CB-706D9A49CBDD}" type="pres">
      <dgm:prSet presAssocID="{D4C5C08B-2CCA-4C8A-8070-81E9D9D50440}" presName="connTx" presStyleCnt="0"/>
      <dgm:spPr/>
    </dgm:pt>
    <dgm:pt modelId="{55CE6DD7-A1E6-47DF-A419-2CBA56993457}" type="pres">
      <dgm:prSet presAssocID="{7B544C38-AB15-4B63-AC83-4DEAC6587940}" presName="root2" presStyleCnt="0"/>
      <dgm:spPr/>
    </dgm:pt>
    <dgm:pt modelId="{57EB8633-1CBA-47A2-A256-56465AC9466F}" type="pres">
      <dgm:prSet presAssocID="{7B544C38-AB15-4B63-AC83-4DEAC6587940}" presName="LevelTwoTextNode" presStyleLbl="node4" presStyleIdx="7" presStyleCnt="15" custScaleX="387118">
        <dgm:presLayoutVars>
          <dgm:chPref val="3"/>
        </dgm:presLayoutVars>
      </dgm:prSet>
      <dgm:spPr/>
    </dgm:pt>
    <dgm:pt modelId="{94D14A92-797C-4EA4-BAF5-2868BD04E3E6}" type="pres">
      <dgm:prSet presAssocID="{7B544C38-AB15-4B63-AC83-4DEAC6587940}" presName="level3hierChild" presStyleCnt="0"/>
      <dgm:spPr/>
    </dgm:pt>
    <dgm:pt modelId="{51DE9531-6DB9-4828-9F06-3A5CB587116A}" type="pres">
      <dgm:prSet presAssocID="{F1A19CC5-3E53-4888-8DBB-2E66B0035A0D}" presName="conn2-1" presStyleLbl="parChTrans1D4" presStyleIdx="8" presStyleCnt="15"/>
      <dgm:spPr/>
    </dgm:pt>
    <dgm:pt modelId="{61A75CA7-EA91-4374-B676-8923CB9152E5}" type="pres">
      <dgm:prSet presAssocID="{F1A19CC5-3E53-4888-8DBB-2E66B0035A0D}" presName="connTx" presStyleCnt="0"/>
      <dgm:spPr/>
    </dgm:pt>
    <dgm:pt modelId="{B547B934-9A85-4437-8B2C-6820CEF755D9}" type="pres">
      <dgm:prSet presAssocID="{DA687A38-B14E-47F8-9CCC-95261E07C7D5}" presName="root2" presStyleCnt="0"/>
      <dgm:spPr/>
    </dgm:pt>
    <dgm:pt modelId="{88EC51CE-E9F0-4170-9A43-CC1AA2421F23}" type="pres">
      <dgm:prSet presAssocID="{DA687A38-B14E-47F8-9CCC-95261E07C7D5}" presName="LevelTwoTextNode" presStyleLbl="node4" presStyleIdx="8" presStyleCnt="15">
        <dgm:presLayoutVars>
          <dgm:chPref val="3"/>
        </dgm:presLayoutVars>
      </dgm:prSet>
      <dgm:spPr/>
    </dgm:pt>
    <dgm:pt modelId="{260A9D6A-F3DC-47E9-8401-B194D541C923}" type="pres">
      <dgm:prSet presAssocID="{DA687A38-B14E-47F8-9CCC-95261E07C7D5}" presName="level3hierChild" presStyleCnt="0"/>
      <dgm:spPr/>
    </dgm:pt>
    <dgm:pt modelId="{C708DFEB-4360-4AD0-AEB8-78B805018CBC}" type="pres">
      <dgm:prSet presAssocID="{A3A3B5E3-FB11-476D-B14D-6AA0AE1E29F4}" presName="conn2-1" presStyleLbl="parChTrans1D4" presStyleIdx="9" presStyleCnt="15"/>
      <dgm:spPr/>
    </dgm:pt>
    <dgm:pt modelId="{7F711865-F9D1-4137-927B-5E54C7E48820}" type="pres">
      <dgm:prSet presAssocID="{A3A3B5E3-FB11-476D-B14D-6AA0AE1E29F4}" presName="connTx" presStyleCnt="0"/>
      <dgm:spPr/>
    </dgm:pt>
    <dgm:pt modelId="{AA8B2E6A-BA10-48E0-BF25-BCCC6D68C04D}" type="pres">
      <dgm:prSet presAssocID="{515C97A1-E548-4E8B-ACE4-85FF5DD8A1CA}" presName="root2" presStyleCnt="0"/>
      <dgm:spPr/>
    </dgm:pt>
    <dgm:pt modelId="{9323C2D2-51D0-4EC4-A972-B54DCDFEA4C4}" type="pres">
      <dgm:prSet presAssocID="{515C97A1-E548-4E8B-ACE4-85FF5DD8A1CA}" presName="LevelTwoTextNode" presStyleLbl="node4" presStyleIdx="9" presStyleCnt="15" custScaleX="384348">
        <dgm:presLayoutVars>
          <dgm:chPref val="3"/>
        </dgm:presLayoutVars>
      </dgm:prSet>
      <dgm:spPr/>
    </dgm:pt>
    <dgm:pt modelId="{DA05340D-7BAC-491C-BDB4-3DA6003DFC88}" type="pres">
      <dgm:prSet presAssocID="{515C97A1-E548-4E8B-ACE4-85FF5DD8A1CA}" presName="level3hierChild" presStyleCnt="0"/>
      <dgm:spPr/>
    </dgm:pt>
    <dgm:pt modelId="{F69A6B68-F902-42DC-B48B-B6D62D5F7D10}" type="pres">
      <dgm:prSet presAssocID="{D1CF9D81-8C5C-40D3-8811-306FD0839AF3}" presName="conn2-1" presStyleLbl="parChTrans1D3" presStyleIdx="3" presStyleCnt="4"/>
      <dgm:spPr/>
    </dgm:pt>
    <dgm:pt modelId="{C3DA71BD-BF37-44B8-B0D1-ED27E075A1DB}" type="pres">
      <dgm:prSet presAssocID="{D1CF9D81-8C5C-40D3-8811-306FD0839AF3}" presName="connTx" presStyleCnt="0"/>
      <dgm:spPr/>
    </dgm:pt>
    <dgm:pt modelId="{7DEC1FE6-12A0-4395-94F8-DB704EBE1BEA}" type="pres">
      <dgm:prSet presAssocID="{A8BFBF74-5CDD-448F-ACEA-F5A5206FE209}" presName="root2" presStyleCnt="0"/>
      <dgm:spPr/>
    </dgm:pt>
    <dgm:pt modelId="{CAEF6B8C-65AF-4F54-A2F0-3D278A268594}" type="pres">
      <dgm:prSet presAssocID="{A8BFBF74-5CDD-448F-ACEA-F5A5206FE209}" presName="LevelTwoTextNode" presStyleLbl="node3" presStyleIdx="3" presStyleCnt="4">
        <dgm:presLayoutVars>
          <dgm:chPref val="3"/>
        </dgm:presLayoutVars>
      </dgm:prSet>
      <dgm:spPr/>
    </dgm:pt>
    <dgm:pt modelId="{D3CD91BD-84F8-46E4-BF9D-E7940A4EF25E}" type="pres">
      <dgm:prSet presAssocID="{A8BFBF74-5CDD-448F-ACEA-F5A5206FE209}" presName="level3hierChild" presStyleCnt="0"/>
      <dgm:spPr/>
    </dgm:pt>
    <dgm:pt modelId="{686C50CE-D1B7-412D-A7C1-CEFD3F6AA2D3}" type="pres">
      <dgm:prSet presAssocID="{3FF73E54-6DE2-431F-AFD8-92E0AB32256B}" presName="conn2-1" presStyleLbl="parChTrans1D4" presStyleIdx="10" presStyleCnt="15"/>
      <dgm:spPr/>
    </dgm:pt>
    <dgm:pt modelId="{1A0DD6DA-DC16-4DD7-A24B-60D4EDA57A43}" type="pres">
      <dgm:prSet presAssocID="{3FF73E54-6DE2-431F-AFD8-92E0AB32256B}" presName="connTx" presStyleCnt="0"/>
      <dgm:spPr/>
    </dgm:pt>
    <dgm:pt modelId="{D713EDF8-A90C-415E-B778-0BDB6A231341}" type="pres">
      <dgm:prSet presAssocID="{FE507873-64FA-4503-BCCF-A64A2AD7941F}" presName="root2" presStyleCnt="0"/>
      <dgm:spPr/>
    </dgm:pt>
    <dgm:pt modelId="{1675591D-0663-40E5-B602-47A1412FED45}" type="pres">
      <dgm:prSet presAssocID="{FE507873-64FA-4503-BCCF-A64A2AD7941F}" presName="LevelTwoTextNode" presStyleLbl="node4" presStyleIdx="10" presStyleCnt="15">
        <dgm:presLayoutVars>
          <dgm:chPref val="3"/>
        </dgm:presLayoutVars>
      </dgm:prSet>
      <dgm:spPr/>
    </dgm:pt>
    <dgm:pt modelId="{BAA12473-D5DD-4AD7-84DF-75232F04DCED}" type="pres">
      <dgm:prSet presAssocID="{FE507873-64FA-4503-BCCF-A64A2AD7941F}" presName="level3hierChild" presStyleCnt="0"/>
      <dgm:spPr/>
    </dgm:pt>
    <dgm:pt modelId="{B3C8C9A6-7B0B-4F65-BE26-973F25223B55}" type="pres">
      <dgm:prSet presAssocID="{C7569CF5-3CBC-428D-89FF-CB7C40FF91C4}" presName="conn2-1" presStyleLbl="parChTrans1D4" presStyleIdx="11" presStyleCnt="15"/>
      <dgm:spPr/>
    </dgm:pt>
    <dgm:pt modelId="{221DB7B1-4552-4EFD-A270-077A1939F3E9}" type="pres">
      <dgm:prSet presAssocID="{C7569CF5-3CBC-428D-89FF-CB7C40FF91C4}" presName="connTx" presStyleCnt="0"/>
      <dgm:spPr/>
    </dgm:pt>
    <dgm:pt modelId="{E6FCA2DB-F155-49D9-A203-E5AEF428E0BA}" type="pres">
      <dgm:prSet presAssocID="{CA476CCA-6F3A-42B4-BD52-2A87E5893D0C}" presName="root2" presStyleCnt="0"/>
      <dgm:spPr/>
    </dgm:pt>
    <dgm:pt modelId="{F4E34E61-A95B-49D6-A43C-9AC16B6BAD52}" type="pres">
      <dgm:prSet presAssocID="{CA476CCA-6F3A-42B4-BD52-2A87E5893D0C}" presName="LevelTwoTextNode" presStyleLbl="node4" presStyleIdx="11" presStyleCnt="15">
        <dgm:presLayoutVars>
          <dgm:chPref val="3"/>
        </dgm:presLayoutVars>
      </dgm:prSet>
      <dgm:spPr/>
    </dgm:pt>
    <dgm:pt modelId="{70861667-EAD8-4A08-9256-2A98E4E0621A}" type="pres">
      <dgm:prSet presAssocID="{CA476CCA-6F3A-42B4-BD52-2A87E5893D0C}" presName="level3hierChild" presStyleCnt="0"/>
      <dgm:spPr/>
    </dgm:pt>
    <dgm:pt modelId="{D8BFBDA6-2579-4C7A-A035-65EAAB280F5C}" type="pres">
      <dgm:prSet presAssocID="{F115B30E-2290-432F-BB0E-5F2E4614D4EA}" presName="conn2-1" presStyleLbl="parChTrans1D4" presStyleIdx="12" presStyleCnt="15"/>
      <dgm:spPr/>
    </dgm:pt>
    <dgm:pt modelId="{4AF36016-E6F2-4210-A579-EE5909A798C0}" type="pres">
      <dgm:prSet presAssocID="{F115B30E-2290-432F-BB0E-5F2E4614D4EA}" presName="connTx" presStyleCnt="0"/>
      <dgm:spPr/>
    </dgm:pt>
    <dgm:pt modelId="{A01D7AE8-5014-43A5-98E5-5DDC86569538}" type="pres">
      <dgm:prSet presAssocID="{625F9779-3D0A-4877-A2CC-4A4605B9F8B2}" presName="root2" presStyleCnt="0"/>
      <dgm:spPr/>
    </dgm:pt>
    <dgm:pt modelId="{B2ED330A-2B63-4F6E-B7FD-1109F7B72BA7}" type="pres">
      <dgm:prSet presAssocID="{625F9779-3D0A-4877-A2CC-4A4605B9F8B2}" presName="LevelTwoTextNode" presStyleLbl="node4" presStyleIdx="12" presStyleCnt="15" custScaleX="386922">
        <dgm:presLayoutVars>
          <dgm:chPref val="3"/>
        </dgm:presLayoutVars>
      </dgm:prSet>
      <dgm:spPr/>
    </dgm:pt>
    <dgm:pt modelId="{68ADEA78-7F41-4140-8563-E490674405A1}" type="pres">
      <dgm:prSet presAssocID="{625F9779-3D0A-4877-A2CC-4A4605B9F8B2}" presName="level3hierChild" presStyleCnt="0"/>
      <dgm:spPr/>
    </dgm:pt>
    <dgm:pt modelId="{EAD9D98C-3B1E-4F94-A8A9-08657BF4168E}" type="pres">
      <dgm:prSet presAssocID="{459746DA-3E56-416F-9B2D-DE23CFAB9920}" presName="conn2-1" presStyleLbl="parChTrans1D4" presStyleIdx="13" presStyleCnt="15"/>
      <dgm:spPr/>
    </dgm:pt>
    <dgm:pt modelId="{86AB5D7B-10D6-4961-8CA4-3B81C22C3B87}" type="pres">
      <dgm:prSet presAssocID="{459746DA-3E56-416F-9B2D-DE23CFAB9920}" presName="connTx" presStyleCnt="0"/>
      <dgm:spPr/>
    </dgm:pt>
    <dgm:pt modelId="{AE822C40-682C-425A-AF82-3DCC33EEF4A3}" type="pres">
      <dgm:prSet presAssocID="{7B4F17EE-7AC3-4ED2-ADA6-5A02FD0C7C0C}" presName="root2" presStyleCnt="0"/>
      <dgm:spPr/>
    </dgm:pt>
    <dgm:pt modelId="{A0A116AB-8AFA-4133-A160-9F81390E7678}" type="pres">
      <dgm:prSet presAssocID="{7B4F17EE-7AC3-4ED2-ADA6-5A02FD0C7C0C}" presName="LevelTwoTextNode" presStyleLbl="node4" presStyleIdx="13" presStyleCnt="15">
        <dgm:presLayoutVars>
          <dgm:chPref val="3"/>
        </dgm:presLayoutVars>
      </dgm:prSet>
      <dgm:spPr/>
    </dgm:pt>
    <dgm:pt modelId="{CFC40477-0766-4B32-9C04-0FEB54810194}" type="pres">
      <dgm:prSet presAssocID="{7B4F17EE-7AC3-4ED2-ADA6-5A02FD0C7C0C}" presName="level3hierChild" presStyleCnt="0"/>
      <dgm:spPr/>
    </dgm:pt>
    <dgm:pt modelId="{F45074AB-1FF3-420A-80EB-D9C3BC113CDC}" type="pres">
      <dgm:prSet presAssocID="{8A8D733C-6D8D-4B75-B29C-239731571382}" presName="conn2-1" presStyleLbl="parChTrans1D4" presStyleIdx="14" presStyleCnt="15"/>
      <dgm:spPr/>
    </dgm:pt>
    <dgm:pt modelId="{28E5D9D6-CF5A-4E0C-AF5C-F83B8DDFF48A}" type="pres">
      <dgm:prSet presAssocID="{8A8D733C-6D8D-4B75-B29C-239731571382}" presName="connTx" presStyleCnt="0"/>
      <dgm:spPr/>
    </dgm:pt>
    <dgm:pt modelId="{8C93BB21-5836-4CB6-B7FC-B04BBDB8B74F}" type="pres">
      <dgm:prSet presAssocID="{1BE45337-3A5D-4C87-A87A-7239B536EEC5}" presName="root2" presStyleCnt="0"/>
      <dgm:spPr/>
    </dgm:pt>
    <dgm:pt modelId="{E1F85574-17CA-41E5-8373-8395E92B3980}" type="pres">
      <dgm:prSet presAssocID="{1BE45337-3A5D-4C87-A87A-7239B536EEC5}" presName="LevelTwoTextNode" presStyleLbl="node4" presStyleIdx="14" presStyleCnt="15" custScaleX="387222">
        <dgm:presLayoutVars>
          <dgm:chPref val="3"/>
        </dgm:presLayoutVars>
      </dgm:prSet>
      <dgm:spPr/>
    </dgm:pt>
    <dgm:pt modelId="{1EC4AE4B-75B7-4A86-82CD-FB01B4A2D004}" type="pres">
      <dgm:prSet presAssocID="{1BE45337-3A5D-4C87-A87A-7239B536EEC5}" presName="level3hierChild" presStyleCnt="0"/>
      <dgm:spPr/>
    </dgm:pt>
  </dgm:ptLst>
  <dgm:cxnLst>
    <dgm:cxn modelId="{29A18021-0346-4411-B685-C494FBBB3501}" srcId="{EFE73B03-4D71-4565-8C52-4902BE6377A4}" destId="{0605F139-5EF0-48E7-A091-192233D2011D}" srcOrd="0" destOrd="0" parTransId="{2AFB1B2A-8749-4E5E-9CB9-0B60F81C46F8}" sibTransId="{E0FFEB56-236E-4FE9-83BF-31494E265D5A}"/>
    <dgm:cxn modelId="{64A61E8C-805A-4D82-AA87-ECC547D3C356}" srcId="{0605F139-5EF0-48E7-A091-192233D2011D}" destId="{4530EE7D-F557-4815-9ED2-EABC47F46978}" srcOrd="0" destOrd="0" parTransId="{AC2BFF99-DAE2-494A-88AB-85D75BC6D2EE}" sibTransId="{B98A0394-6758-42EB-8D0E-4491BED52B6C}"/>
    <dgm:cxn modelId="{3A23E538-5BC3-4227-B954-46E2667DD94D}" srcId="{4530EE7D-F557-4815-9ED2-EABC47F46978}" destId="{2C2A4BF3-AA22-4080-9546-909CF9AC3ECB}" srcOrd="0" destOrd="0" parTransId="{4A6A0524-D9B7-4A37-8E78-5FE688BDCCE6}" sibTransId="{39CECE7E-7D7C-4022-9437-1E0813814145}"/>
    <dgm:cxn modelId="{68F669D1-4BB3-4226-AFA7-D6DECAE85063}" srcId="{2C2A4BF3-AA22-4080-9546-909CF9AC3ECB}" destId="{7AE52D51-AB07-46C6-824D-CA4D7696BC9E}" srcOrd="0" destOrd="0" parTransId="{69DD8708-9474-4EC3-9B89-C7008CEB0935}" sibTransId="{32969E3C-3061-4C8D-A0D9-7DCC06A57506}"/>
    <dgm:cxn modelId="{755938F7-C629-4FF2-87FF-FD5A27491B52}" srcId="{7AE52D51-AB07-46C6-824D-CA4D7696BC9E}" destId="{4B97FBAC-F2A3-44E8-82DD-C30751A86AE6}" srcOrd="0" destOrd="0" parTransId="{73B6737E-D421-4D7C-877F-9A50DE2B1B9C}" sibTransId="{3BF6155A-619C-4CC1-8B0D-2A3D905CD50B}"/>
    <dgm:cxn modelId="{0A700EBD-C29F-422B-A471-6F7C3537FDE6}" srcId="{2C2A4BF3-AA22-4080-9546-909CF9AC3ECB}" destId="{46A772F6-B95B-4B21-BE0E-B2D8000C1CAA}" srcOrd="1" destOrd="0" parTransId="{B858D28E-094D-4D7F-A2BA-315F97FE1808}" sibTransId="{56836CBB-8FD6-41E6-9F29-599207D0846A}"/>
    <dgm:cxn modelId="{CA50AC80-E205-46F1-AE54-0F2C2BB62CC2}" srcId="{46A772F6-B95B-4B21-BE0E-B2D8000C1CAA}" destId="{9578FFE7-AD63-445D-8A68-36E1263F5FC4}" srcOrd="0" destOrd="1" parTransId="{3E0F5EDC-0ABC-4B72-82A5-37CF867D6BE5}" sibTransId="{77E53C77-3B07-49E3-8F21-7C7B6E652C06}"/>
    <dgm:cxn modelId="{C3755899-63EC-485B-94D2-D927E77A65F5}" srcId="{2C2A4BF3-AA22-4080-9546-909CF9AC3ECB}" destId="{F1F168EA-BEA5-42DE-9C32-2630031BC99F}" srcOrd="2" destOrd="0" parTransId="{7C630BB6-5272-43CC-9B7B-AC839652F6A2}" sibTransId="{2B67ED19-139D-4D94-A91B-A5070609BA09}"/>
    <dgm:cxn modelId="{616C4D0E-4FA4-47D7-8648-EDD4E1557FE3}" srcId="{F1F168EA-BEA5-42DE-9C32-2630031BC99F}" destId="{3D7AC1B4-F66B-46D2-A4C5-70644DC716D6}" srcOrd="0" destOrd="2" parTransId="{CA53C0B9-49C5-4CE6-BB90-F57729E85EF5}" sibTransId="{5532EC66-C419-449B-ADAA-504B8F5028EE}"/>
    <dgm:cxn modelId="{5689BFB5-ED28-43F3-8B91-930C521901AB}" srcId="{4530EE7D-F557-4815-9ED2-EABC47F46978}" destId="{C78C4F92-AD69-46C8-910C-41059E8ED0A9}" srcOrd="1" destOrd="0" parTransId="{581124B7-0397-40F7-9B1D-41220103BA68}" sibTransId="{A23C44A9-E7A6-467B-BF93-DD0656347715}"/>
    <dgm:cxn modelId="{0E99C955-FC49-4925-9BBA-D2E8CCF1E3A3}" srcId="{0605F139-5EF0-48E7-A091-192233D2011D}" destId="{4E4A1E17-A3EC-4A54-9171-277E11A0B287}" srcOrd="1" destOrd="0" parTransId="{367D7799-1E5C-4947-8AD1-85D1E0D367AF}" sibTransId="{7FFEBD18-7D5B-41C0-A8F3-60942A71708D}"/>
    <dgm:cxn modelId="{8EDCC41F-E90A-4588-AA13-B3868E3157AC}" srcId="{4E4A1E17-A3EC-4A54-9171-277E11A0B287}" destId="{2B9D6902-DCB2-4AC4-BFAC-AF964742FD39}" srcOrd="0" destOrd="1" parTransId="{9EAB334F-AA91-4141-B6FE-557B19FCD964}" sibTransId="{EB4A7ACA-5833-4A98-973D-A8E863091431}"/>
    <dgm:cxn modelId="{ED34921E-CBCF-4D02-B997-9566D856122E}" srcId="{2B9D6902-DCB2-4AC4-BFAC-AF964742FD39}" destId="{74CE10E4-C6BB-4235-AE21-4BF5CF3063A3}" srcOrd="0" destOrd="0" parTransId="{3CE84C30-A9AB-43E7-8A01-C7919AF33DC9}" sibTransId="{9EB205E5-B3AF-455D-B94E-E0E4A396AA16}"/>
    <dgm:cxn modelId="{A8E46607-94A5-4B1E-B2AD-22298B1CDFA4}" srcId="{74CE10E4-C6BB-4235-AE21-4BF5CF3063A3}" destId="{7B544C38-AB15-4B63-AC83-4DEAC6587940}" srcOrd="0" destOrd="0" parTransId="{D4C5C08B-2CCA-4C8A-8070-81E9D9D50440}" sibTransId="{9CCF3F62-5CCC-460B-AB28-6F0F3F1B831C}"/>
    <dgm:cxn modelId="{244DA4B1-389D-44DC-8575-0BF034910ABB}" srcId="{2B9D6902-DCB2-4AC4-BFAC-AF964742FD39}" destId="{DA687A38-B14E-47F8-9CCC-95261E07C7D5}" srcOrd="1" destOrd="0" parTransId="{F1A19CC5-3E53-4888-8DBB-2E66B0035A0D}" sibTransId="{8F62466E-6623-4461-85CF-9046ECB9F27C}"/>
    <dgm:cxn modelId="{923DF781-7465-4A4B-858E-9A0C8F2BE9A8}" srcId="{DA687A38-B14E-47F8-9CCC-95261E07C7D5}" destId="{515C97A1-E548-4E8B-ACE4-85FF5DD8A1CA}" srcOrd="0" destOrd="1" parTransId="{A3A3B5E3-FB11-476D-B14D-6AA0AE1E29F4}" sibTransId="{CBF6CD7C-DA98-4D5E-AB1A-488D33A7E35C}"/>
    <dgm:cxn modelId="{807F4B67-3F1F-4925-B292-9C13953DA94E}" srcId="{4E4A1E17-A3EC-4A54-9171-277E11A0B287}" destId="{A8BFBF74-5CDD-448F-ACEA-F5A5206FE209}" srcOrd="1" destOrd="1" parTransId="{D1CF9D81-8C5C-40D3-8811-306FD0839AF3}" sibTransId="{B7897DDE-4141-4214-A610-57074BB49838}"/>
    <dgm:cxn modelId="{F44117A5-E816-4A0A-A519-03BF0B1C3D1A}" srcId="{A8BFBF74-5CDD-448F-ACEA-F5A5206FE209}" destId="{FE507873-64FA-4503-BCCF-A64A2AD7941F}" srcOrd="0" destOrd="1" parTransId="{3FF73E54-6DE2-431F-AFD8-92E0AB32256B}" sibTransId="{0883D27C-6562-4106-8BD8-C5CA9F5D01D0}"/>
    <dgm:cxn modelId="{8ADBB110-02DC-4997-BBEC-E5725D6A345B}" srcId="{A8BFBF74-5CDD-448F-ACEA-F5A5206FE209}" destId="{CA476CCA-6F3A-42B4-BD52-2A87E5893D0C}" srcOrd="1" destOrd="1" parTransId="{C7569CF5-3CBC-428D-89FF-CB7C40FF91C4}" sibTransId="{22BB1044-B0B2-4B6A-B0B2-6C0D1A9016F8}"/>
    <dgm:cxn modelId="{5A469D1C-D90A-4B25-92EE-CBDF507C40C3}" srcId="{CA476CCA-6F3A-42B4-BD52-2A87E5893D0C}" destId="{625F9779-3D0A-4877-A2CC-4A4605B9F8B2}" srcOrd="0" destOrd="1" parTransId="{F115B30E-2290-432F-BB0E-5F2E4614D4EA}" sibTransId="{5D1C723E-42E5-4A73-8CE0-36613727D664}"/>
    <dgm:cxn modelId="{52DA24A5-0BBD-49AB-84CB-0EB0BC3832FE}" srcId="{A8BFBF74-5CDD-448F-ACEA-F5A5206FE209}" destId="{7B4F17EE-7AC3-4ED2-ADA6-5A02FD0C7C0C}" srcOrd="2" destOrd="1" parTransId="{459746DA-3E56-416F-9B2D-DE23CFAB9920}" sibTransId="{90794470-CF71-45B4-A570-2E6274212B22}"/>
    <dgm:cxn modelId="{BC5914D6-0FA5-426E-9B62-66AA1C1FBEBC}" srcId="{7B4F17EE-7AC3-4ED2-ADA6-5A02FD0C7C0C}" destId="{1BE45337-3A5D-4C87-A87A-7239B536EEC5}" srcOrd="0" destOrd="2" parTransId="{8A8D733C-6D8D-4B75-B29C-239731571382}" sibTransId="{0114E401-EFBC-4BFE-9AEE-EC6E4B19E1AE}"/>
    <dgm:cxn modelId="{92954276-875F-426A-A6AA-9AB050985919}" type="presOf" srcId="{EFE73B03-4D71-4565-8C52-4902BE6377A4}" destId="{5FBAB40F-6011-4629-9B30-77C9439C91BF}" srcOrd="0" destOrd="0" presId="urn:microsoft.com/office/officeart/2005/8/layout/hierarchy2"/>
    <dgm:cxn modelId="{642E1B52-9CF7-440A-8B40-E743503CB962}" type="presParOf" srcId="{5FBAB40F-6011-4629-9B30-77C9439C91BF}" destId="{2332AA2E-A989-4175-BB73-78EA4C3BDB65}" srcOrd="0" destOrd="0" presId="urn:microsoft.com/office/officeart/2005/8/layout/hierarchy2"/>
    <dgm:cxn modelId="{2BE70EF0-BB27-43B0-A9F0-53FCFFCB83FC}" type="presParOf" srcId="{2332AA2E-A989-4175-BB73-78EA4C3BDB65}" destId="{24E3F4AB-32FB-4CE0-9DAC-FC4DD26B5900}" srcOrd="0" destOrd="0" presId="urn:microsoft.com/office/officeart/2005/8/layout/hierarchy2"/>
    <dgm:cxn modelId="{A096EE10-D007-4FDD-859C-633589E736F2}" type="presOf" srcId="{0605F139-5EF0-48E7-A091-192233D2011D}" destId="{24E3F4AB-32FB-4CE0-9DAC-FC4DD26B5900}" srcOrd="0" destOrd="0" presId="urn:microsoft.com/office/officeart/2005/8/layout/hierarchy2"/>
    <dgm:cxn modelId="{9B7598AF-356F-41F2-854A-63FE25259B00}" type="presParOf" srcId="{2332AA2E-A989-4175-BB73-78EA4C3BDB65}" destId="{44F25638-8073-4DA7-9390-5AC06A304565}" srcOrd="1" destOrd="0" presId="urn:microsoft.com/office/officeart/2005/8/layout/hierarchy2"/>
    <dgm:cxn modelId="{9B89D2A7-AC73-4FD3-A960-5A4B38780965}" type="presParOf" srcId="{44F25638-8073-4DA7-9390-5AC06A304565}" destId="{B47BD6C9-6D53-4A69-975F-9CF96E25F10F}" srcOrd="0" destOrd="1" presId="urn:microsoft.com/office/officeart/2005/8/layout/hierarchy2"/>
    <dgm:cxn modelId="{A4BE9C8D-A2ED-468D-B830-6FAFDF22C345}" type="presOf" srcId="{AC2BFF99-DAE2-494A-88AB-85D75BC6D2EE}" destId="{B47BD6C9-6D53-4A69-975F-9CF96E25F10F}" srcOrd="0" destOrd="0" presId="urn:microsoft.com/office/officeart/2005/8/layout/hierarchy2"/>
    <dgm:cxn modelId="{7DC0993E-1B96-4BE3-AC19-BBF61D42DA19}" type="presParOf" srcId="{B47BD6C9-6D53-4A69-975F-9CF96E25F10F}" destId="{C1833E64-0598-4ED8-B73B-4C820BB35531}" srcOrd="0" destOrd="0" presId="urn:microsoft.com/office/officeart/2005/8/layout/hierarchy2"/>
    <dgm:cxn modelId="{BB90139C-A866-4482-8023-D38A7DE913D8}" type="presOf" srcId="{AC2BFF99-DAE2-494A-88AB-85D75BC6D2EE}" destId="{C1833E64-0598-4ED8-B73B-4C820BB35531}" srcOrd="1" destOrd="0" presId="urn:microsoft.com/office/officeart/2005/8/layout/hierarchy2"/>
    <dgm:cxn modelId="{204E14BD-2AA8-4D4C-AF3C-118CED4FFF0B}" type="presParOf" srcId="{44F25638-8073-4DA7-9390-5AC06A304565}" destId="{46F58ACF-5130-428E-B3EF-87D6FEC0C921}" srcOrd="1" destOrd="1" presId="urn:microsoft.com/office/officeart/2005/8/layout/hierarchy2"/>
    <dgm:cxn modelId="{006D0544-BD28-4218-A442-18CC9990E6A1}" type="presParOf" srcId="{46F58ACF-5130-428E-B3EF-87D6FEC0C921}" destId="{3C0D5057-54F2-42F8-ADAD-AA27A1CC1A1B}" srcOrd="0" destOrd="1" presId="urn:microsoft.com/office/officeart/2005/8/layout/hierarchy2"/>
    <dgm:cxn modelId="{E3DC545B-C02E-4715-8EA8-51CDD6DDC464}" type="presOf" srcId="{4530EE7D-F557-4815-9ED2-EABC47F46978}" destId="{3C0D5057-54F2-42F8-ADAD-AA27A1CC1A1B}" srcOrd="0" destOrd="0" presId="urn:microsoft.com/office/officeart/2005/8/layout/hierarchy2"/>
    <dgm:cxn modelId="{8C96F9B7-E84A-4B7C-81AA-49BFEB643181}" type="presParOf" srcId="{46F58ACF-5130-428E-B3EF-87D6FEC0C921}" destId="{48673F39-879C-4946-8DC7-FD68F0552920}" srcOrd="1" destOrd="1" presId="urn:microsoft.com/office/officeart/2005/8/layout/hierarchy2"/>
    <dgm:cxn modelId="{DE3A53E1-35A7-4FE7-BBC6-E00D0F4C9A01}" type="presParOf" srcId="{48673F39-879C-4946-8DC7-FD68F0552920}" destId="{FA61825B-C877-4D42-AAFB-0586288A9783}" srcOrd="0" destOrd="1" presId="urn:microsoft.com/office/officeart/2005/8/layout/hierarchy2"/>
    <dgm:cxn modelId="{73393C64-A0AF-40FC-8100-11A0F07D7F5E}" type="presOf" srcId="{4A6A0524-D9B7-4A37-8E78-5FE688BDCCE6}" destId="{FA61825B-C877-4D42-AAFB-0586288A9783}" srcOrd="0" destOrd="0" presId="urn:microsoft.com/office/officeart/2005/8/layout/hierarchy2"/>
    <dgm:cxn modelId="{AB6CEDE5-EF67-49E1-9C7F-5833D145FE09}" type="presParOf" srcId="{FA61825B-C877-4D42-AAFB-0586288A9783}" destId="{66B35CF0-1806-4E4A-8B50-99A64DECDBA9}" srcOrd="0" destOrd="0" presId="urn:microsoft.com/office/officeart/2005/8/layout/hierarchy2"/>
    <dgm:cxn modelId="{E1C9F461-82CF-428F-8543-DA133B973307}" type="presOf" srcId="{4A6A0524-D9B7-4A37-8E78-5FE688BDCCE6}" destId="{66B35CF0-1806-4E4A-8B50-99A64DECDBA9}" srcOrd="1" destOrd="0" presId="urn:microsoft.com/office/officeart/2005/8/layout/hierarchy2"/>
    <dgm:cxn modelId="{91DECD82-9765-4F60-8AD2-0D0B45C00754}" type="presParOf" srcId="{48673F39-879C-4946-8DC7-FD68F0552920}" destId="{F95D7524-EA0E-4F9D-9D6F-B10856D5C83F}" srcOrd="1" destOrd="1" presId="urn:microsoft.com/office/officeart/2005/8/layout/hierarchy2"/>
    <dgm:cxn modelId="{AF2E83C3-BA21-49BA-BF03-247ACBD87BF4}" type="presParOf" srcId="{F95D7524-EA0E-4F9D-9D6F-B10856D5C83F}" destId="{63712EDC-9AF8-41BC-8F72-ADF8D554FF07}" srcOrd="0" destOrd="1" presId="urn:microsoft.com/office/officeart/2005/8/layout/hierarchy2"/>
    <dgm:cxn modelId="{EFF5C1AE-D9F8-4865-8E0C-AB5642C516A3}" type="presOf" srcId="{2C2A4BF3-AA22-4080-9546-909CF9AC3ECB}" destId="{63712EDC-9AF8-41BC-8F72-ADF8D554FF07}" srcOrd="0" destOrd="0" presId="urn:microsoft.com/office/officeart/2005/8/layout/hierarchy2"/>
    <dgm:cxn modelId="{CEA1F83A-E050-4DEA-A60F-5632A5B7717C}" type="presParOf" srcId="{F95D7524-EA0E-4F9D-9D6F-B10856D5C83F}" destId="{E0C65410-D9BC-4E23-87DE-EBBC54AD2166}" srcOrd="1" destOrd="1" presId="urn:microsoft.com/office/officeart/2005/8/layout/hierarchy2"/>
    <dgm:cxn modelId="{F96506DF-5A7E-48F1-B4AE-02952514B2D9}" type="presParOf" srcId="{E0C65410-D9BC-4E23-87DE-EBBC54AD2166}" destId="{382472E2-8B43-4065-BA3B-F39745555412}" srcOrd="0" destOrd="1" presId="urn:microsoft.com/office/officeart/2005/8/layout/hierarchy2"/>
    <dgm:cxn modelId="{95271C02-7AA4-41CA-A3EB-57B62C79D535}" type="presOf" srcId="{69DD8708-9474-4EC3-9B89-C7008CEB0935}" destId="{382472E2-8B43-4065-BA3B-F39745555412}" srcOrd="0" destOrd="0" presId="urn:microsoft.com/office/officeart/2005/8/layout/hierarchy2"/>
    <dgm:cxn modelId="{9F823F6B-5DC3-4063-A494-1E6CEAC72AE1}" type="presParOf" srcId="{382472E2-8B43-4065-BA3B-F39745555412}" destId="{63FD6941-E904-4C11-9EA9-08AE7EED31AC}" srcOrd="0" destOrd="0" presId="urn:microsoft.com/office/officeart/2005/8/layout/hierarchy2"/>
    <dgm:cxn modelId="{8760C808-4AB5-4008-BAEC-EACF6F490A35}" type="presOf" srcId="{69DD8708-9474-4EC3-9B89-C7008CEB0935}" destId="{63FD6941-E904-4C11-9EA9-08AE7EED31AC}" srcOrd="1" destOrd="0" presId="urn:microsoft.com/office/officeart/2005/8/layout/hierarchy2"/>
    <dgm:cxn modelId="{CC295AD3-D846-40F8-96A9-16B48455B0BE}" type="presParOf" srcId="{E0C65410-D9BC-4E23-87DE-EBBC54AD2166}" destId="{30554D63-5CAB-46E0-90B0-997CEF399B7A}" srcOrd="1" destOrd="1" presId="urn:microsoft.com/office/officeart/2005/8/layout/hierarchy2"/>
    <dgm:cxn modelId="{E678475F-3EC2-4564-92E4-BEA35A546F07}" type="presParOf" srcId="{30554D63-5CAB-46E0-90B0-997CEF399B7A}" destId="{B069779B-733C-4CEF-B37F-115F762BF647}" srcOrd="0" destOrd="1" presId="urn:microsoft.com/office/officeart/2005/8/layout/hierarchy2"/>
    <dgm:cxn modelId="{BE187286-DDD4-4619-BC9C-BB030FAFB268}" type="presOf" srcId="{7AE52D51-AB07-46C6-824D-CA4D7696BC9E}" destId="{B069779B-733C-4CEF-B37F-115F762BF647}" srcOrd="0" destOrd="0" presId="urn:microsoft.com/office/officeart/2005/8/layout/hierarchy2"/>
    <dgm:cxn modelId="{B9102C8B-46A1-4946-8275-5012D7692D41}" type="presParOf" srcId="{30554D63-5CAB-46E0-90B0-997CEF399B7A}" destId="{7E4EE8D8-7575-4C9D-97FC-1D20237554BC}" srcOrd="1" destOrd="1" presId="urn:microsoft.com/office/officeart/2005/8/layout/hierarchy2"/>
    <dgm:cxn modelId="{89348496-0842-4D29-82A4-F5C4229B7FD2}" type="presParOf" srcId="{7E4EE8D8-7575-4C9D-97FC-1D20237554BC}" destId="{42F8C424-5693-44BC-AEDE-AB2D5F17CA34}" srcOrd="0" destOrd="1" presId="urn:microsoft.com/office/officeart/2005/8/layout/hierarchy2"/>
    <dgm:cxn modelId="{5D020ACE-822D-48AB-B390-08DC724B4659}" type="presOf" srcId="{73B6737E-D421-4D7C-877F-9A50DE2B1B9C}" destId="{42F8C424-5693-44BC-AEDE-AB2D5F17CA34}" srcOrd="0" destOrd="0" presId="urn:microsoft.com/office/officeart/2005/8/layout/hierarchy2"/>
    <dgm:cxn modelId="{83C07E84-E251-4238-AF95-A8545C17F716}" type="presParOf" srcId="{42F8C424-5693-44BC-AEDE-AB2D5F17CA34}" destId="{6270A4DC-91D6-4F20-AC01-B6BCE04E7D92}" srcOrd="0" destOrd="0" presId="urn:microsoft.com/office/officeart/2005/8/layout/hierarchy2"/>
    <dgm:cxn modelId="{9F1093CA-E4E0-4B1D-97C1-0F99B5D4D18F}" type="presOf" srcId="{73B6737E-D421-4D7C-877F-9A50DE2B1B9C}" destId="{6270A4DC-91D6-4F20-AC01-B6BCE04E7D92}" srcOrd="1" destOrd="0" presId="urn:microsoft.com/office/officeart/2005/8/layout/hierarchy2"/>
    <dgm:cxn modelId="{CCF6BF40-18B5-4FB0-9BE9-FFE6F768AC1C}" type="presParOf" srcId="{7E4EE8D8-7575-4C9D-97FC-1D20237554BC}" destId="{B7E4D616-1E53-47AC-A7D4-69D8BC4E22EA}" srcOrd="1" destOrd="1" presId="urn:microsoft.com/office/officeart/2005/8/layout/hierarchy2"/>
    <dgm:cxn modelId="{138AD13B-5C63-4AC3-8FDD-7E881E36BD7F}" type="presParOf" srcId="{B7E4D616-1E53-47AC-A7D4-69D8BC4E22EA}" destId="{F41448CA-F601-4E2E-8A77-05EB5622124E}" srcOrd="0" destOrd="1" presId="urn:microsoft.com/office/officeart/2005/8/layout/hierarchy2"/>
    <dgm:cxn modelId="{6E742131-3AE5-4455-834D-83FD57F0BBAD}" type="presOf" srcId="{4B97FBAC-F2A3-44E8-82DD-C30751A86AE6}" destId="{F41448CA-F601-4E2E-8A77-05EB5622124E}" srcOrd="0" destOrd="0" presId="urn:microsoft.com/office/officeart/2005/8/layout/hierarchy2"/>
    <dgm:cxn modelId="{491EF813-2D16-405A-857D-B36461FB73C1}" type="presParOf" srcId="{B7E4D616-1E53-47AC-A7D4-69D8BC4E22EA}" destId="{ADE8B061-2B8C-437C-8451-1586FA0E9D68}" srcOrd="1" destOrd="1" presId="urn:microsoft.com/office/officeart/2005/8/layout/hierarchy2"/>
    <dgm:cxn modelId="{4B1E2DD0-75EB-4C75-8AEC-85D724FAFD16}" type="presParOf" srcId="{E0C65410-D9BC-4E23-87DE-EBBC54AD2166}" destId="{0EB68C24-EE0E-4909-AA9C-CB562015D6D8}" srcOrd="2" destOrd="1" presId="urn:microsoft.com/office/officeart/2005/8/layout/hierarchy2"/>
    <dgm:cxn modelId="{F8117047-F619-4211-B44B-FD638F27E0AB}" type="presOf" srcId="{B858D28E-094D-4D7F-A2BA-315F97FE1808}" destId="{0EB68C24-EE0E-4909-AA9C-CB562015D6D8}" srcOrd="0" destOrd="0" presId="urn:microsoft.com/office/officeart/2005/8/layout/hierarchy2"/>
    <dgm:cxn modelId="{2FF40E96-DB54-46EA-B5D7-6339224BE963}" type="presParOf" srcId="{0EB68C24-EE0E-4909-AA9C-CB562015D6D8}" destId="{90A4C390-FF15-49D9-A0DC-0B8D8C730EFE}" srcOrd="0" destOrd="2" presId="urn:microsoft.com/office/officeart/2005/8/layout/hierarchy2"/>
    <dgm:cxn modelId="{F4B8D360-260D-408C-8DCB-DA261AB51D05}" type="presOf" srcId="{B858D28E-094D-4D7F-A2BA-315F97FE1808}" destId="{90A4C390-FF15-49D9-A0DC-0B8D8C730EFE}" srcOrd="1" destOrd="0" presId="urn:microsoft.com/office/officeart/2005/8/layout/hierarchy2"/>
    <dgm:cxn modelId="{8498AB9D-0031-4F99-98AB-B19EBF9F944E}" type="presParOf" srcId="{E0C65410-D9BC-4E23-87DE-EBBC54AD2166}" destId="{822BFB05-BC9E-4D8B-A505-C69298545DE1}" srcOrd="3" destOrd="1" presId="urn:microsoft.com/office/officeart/2005/8/layout/hierarchy2"/>
    <dgm:cxn modelId="{2BEDD759-5490-4A89-A874-EDE03C97F705}" type="presParOf" srcId="{822BFB05-BC9E-4D8B-A505-C69298545DE1}" destId="{76899933-A4BE-42E5-82F5-ED0DF7668540}" srcOrd="0" destOrd="3" presId="urn:microsoft.com/office/officeart/2005/8/layout/hierarchy2"/>
    <dgm:cxn modelId="{2889F911-F073-4282-A89E-08D2D75C379C}" type="presOf" srcId="{46A772F6-B95B-4B21-BE0E-B2D8000C1CAA}" destId="{76899933-A4BE-42E5-82F5-ED0DF7668540}" srcOrd="0" destOrd="0" presId="urn:microsoft.com/office/officeart/2005/8/layout/hierarchy2"/>
    <dgm:cxn modelId="{3C81AE3A-4D1C-4E31-927A-735FEDB92B34}" type="presParOf" srcId="{822BFB05-BC9E-4D8B-A505-C69298545DE1}" destId="{9545B72F-E398-4308-9E99-E3A5F30AFCD1}" srcOrd="1" destOrd="3" presId="urn:microsoft.com/office/officeart/2005/8/layout/hierarchy2"/>
    <dgm:cxn modelId="{A99BD320-6DA3-4CB9-B380-EC734BB4C72D}" type="presParOf" srcId="{9545B72F-E398-4308-9E99-E3A5F30AFCD1}" destId="{CB4503C0-185D-48A6-A795-72C1D53D7B07}" srcOrd="0" destOrd="1" presId="urn:microsoft.com/office/officeart/2005/8/layout/hierarchy2"/>
    <dgm:cxn modelId="{8804B802-AFAD-4CB0-BF1B-0CB189415507}" type="presOf" srcId="{3E0F5EDC-0ABC-4B72-82A5-37CF867D6BE5}" destId="{CB4503C0-185D-48A6-A795-72C1D53D7B07}" srcOrd="0" destOrd="0" presId="urn:microsoft.com/office/officeart/2005/8/layout/hierarchy2"/>
    <dgm:cxn modelId="{45748A41-2FE3-4051-89C5-1AFF27BF3AAF}" type="presParOf" srcId="{CB4503C0-185D-48A6-A795-72C1D53D7B07}" destId="{5410CA6C-205C-4210-8B20-66CF3569CBEF}" srcOrd="0" destOrd="0" presId="urn:microsoft.com/office/officeart/2005/8/layout/hierarchy2"/>
    <dgm:cxn modelId="{9F5FA854-DD69-4C2B-936D-BCF77222A175}" type="presOf" srcId="{3E0F5EDC-0ABC-4B72-82A5-37CF867D6BE5}" destId="{5410CA6C-205C-4210-8B20-66CF3569CBEF}" srcOrd="1" destOrd="0" presId="urn:microsoft.com/office/officeart/2005/8/layout/hierarchy2"/>
    <dgm:cxn modelId="{0237EFD5-283A-4FC1-BECD-E0D3CE258314}" type="presParOf" srcId="{9545B72F-E398-4308-9E99-E3A5F30AFCD1}" destId="{8C80D77B-AD73-433C-BA73-085AF6A20876}" srcOrd="1" destOrd="1" presId="urn:microsoft.com/office/officeart/2005/8/layout/hierarchy2"/>
    <dgm:cxn modelId="{88DF1BEC-D9B8-4649-8030-5FD65C01FDD4}" type="presParOf" srcId="{8C80D77B-AD73-433C-BA73-085AF6A20876}" destId="{42C99F5B-FA4D-47AB-8A75-B311AA9CC1D8}" srcOrd="0" destOrd="1" presId="urn:microsoft.com/office/officeart/2005/8/layout/hierarchy2"/>
    <dgm:cxn modelId="{41539C27-68CA-4F05-998F-EE6453B806C0}" type="presOf" srcId="{9578FFE7-AD63-445D-8A68-36E1263F5FC4}" destId="{42C99F5B-FA4D-47AB-8A75-B311AA9CC1D8}" srcOrd="0" destOrd="0" presId="urn:microsoft.com/office/officeart/2005/8/layout/hierarchy2"/>
    <dgm:cxn modelId="{4D1754F6-20BA-43E7-838E-5DBCEEF798F4}" type="presParOf" srcId="{8C80D77B-AD73-433C-BA73-085AF6A20876}" destId="{A4FFD13B-61F4-4BAD-B22B-2C195A2F764A}" srcOrd="1" destOrd="1" presId="urn:microsoft.com/office/officeart/2005/8/layout/hierarchy2"/>
    <dgm:cxn modelId="{DD7AF156-CFBF-4719-9411-43048F667403}" type="presParOf" srcId="{E0C65410-D9BC-4E23-87DE-EBBC54AD2166}" destId="{FD088C76-72B4-408B-B3BA-D9F371AEF1F7}" srcOrd="4" destOrd="1" presId="urn:microsoft.com/office/officeart/2005/8/layout/hierarchy2"/>
    <dgm:cxn modelId="{5718BBE7-CF4B-4F9C-AD8A-6E0B19216B2B}" type="presOf" srcId="{7C630BB6-5272-43CC-9B7B-AC839652F6A2}" destId="{FD088C76-72B4-408B-B3BA-D9F371AEF1F7}" srcOrd="0" destOrd="0" presId="urn:microsoft.com/office/officeart/2005/8/layout/hierarchy2"/>
    <dgm:cxn modelId="{6F316509-AC34-4481-B96B-CDB65E745D7F}" type="presParOf" srcId="{FD088C76-72B4-408B-B3BA-D9F371AEF1F7}" destId="{A11056AB-65E0-455D-B96D-852E1BD49F6F}" srcOrd="0" destOrd="4" presId="urn:microsoft.com/office/officeart/2005/8/layout/hierarchy2"/>
    <dgm:cxn modelId="{1590F291-0377-4264-B7F3-8E4781C7E4BA}" type="presOf" srcId="{7C630BB6-5272-43CC-9B7B-AC839652F6A2}" destId="{A11056AB-65E0-455D-B96D-852E1BD49F6F}" srcOrd="1" destOrd="0" presId="urn:microsoft.com/office/officeart/2005/8/layout/hierarchy2"/>
    <dgm:cxn modelId="{EDFD06B8-4F21-4A20-85AC-1DB28DC15C9F}" type="presParOf" srcId="{E0C65410-D9BC-4E23-87DE-EBBC54AD2166}" destId="{540AA1EA-9C24-49EB-9209-4DA9D68C2702}" srcOrd="5" destOrd="1" presId="urn:microsoft.com/office/officeart/2005/8/layout/hierarchy2"/>
    <dgm:cxn modelId="{DD328AD7-2F83-40BD-8EC0-E33B6E54054D}" type="presParOf" srcId="{540AA1EA-9C24-49EB-9209-4DA9D68C2702}" destId="{89F158C9-1ADF-49F3-8A99-F1757DAB42A8}" srcOrd="0" destOrd="5" presId="urn:microsoft.com/office/officeart/2005/8/layout/hierarchy2"/>
    <dgm:cxn modelId="{8C7D95F1-A168-45A6-B9B8-C3AE533E8600}" type="presOf" srcId="{F1F168EA-BEA5-42DE-9C32-2630031BC99F}" destId="{89F158C9-1ADF-49F3-8A99-F1757DAB42A8}" srcOrd="0" destOrd="0" presId="urn:microsoft.com/office/officeart/2005/8/layout/hierarchy2"/>
    <dgm:cxn modelId="{A893FD44-745A-4F16-B431-FE6CC6842873}" type="presParOf" srcId="{540AA1EA-9C24-49EB-9209-4DA9D68C2702}" destId="{DA79F5C2-6D6C-419D-8351-27A224F13904}" srcOrd="1" destOrd="5" presId="urn:microsoft.com/office/officeart/2005/8/layout/hierarchy2"/>
    <dgm:cxn modelId="{1127D518-9C6E-409E-9D4D-1BD8685642DB}" type="presParOf" srcId="{DA79F5C2-6D6C-419D-8351-27A224F13904}" destId="{E225986D-9E9D-4DF9-8C05-2079041DA6E9}" srcOrd="0" destOrd="1" presId="urn:microsoft.com/office/officeart/2005/8/layout/hierarchy2"/>
    <dgm:cxn modelId="{91347069-04C2-461D-B5A0-99F8F5E1309D}" type="presOf" srcId="{CA53C0B9-49C5-4CE6-BB90-F57729E85EF5}" destId="{E225986D-9E9D-4DF9-8C05-2079041DA6E9}" srcOrd="0" destOrd="0" presId="urn:microsoft.com/office/officeart/2005/8/layout/hierarchy2"/>
    <dgm:cxn modelId="{331A28F9-E345-4F72-A227-3B187ED99F2B}" type="presParOf" srcId="{E225986D-9E9D-4DF9-8C05-2079041DA6E9}" destId="{21C4F2E6-38B3-4DB2-99E7-29E4DC8AE9D5}" srcOrd="0" destOrd="0" presId="urn:microsoft.com/office/officeart/2005/8/layout/hierarchy2"/>
    <dgm:cxn modelId="{DC18EDE8-D047-4065-9DBA-279215B7AD1B}" type="presOf" srcId="{CA53C0B9-49C5-4CE6-BB90-F57729E85EF5}" destId="{21C4F2E6-38B3-4DB2-99E7-29E4DC8AE9D5}" srcOrd="1" destOrd="0" presId="urn:microsoft.com/office/officeart/2005/8/layout/hierarchy2"/>
    <dgm:cxn modelId="{86583CA9-793C-46D8-975C-50F005B3FE9E}" type="presParOf" srcId="{DA79F5C2-6D6C-419D-8351-27A224F13904}" destId="{1A850E15-F924-480D-8ABF-5A36CFA12F0D}" srcOrd="1" destOrd="1" presId="urn:microsoft.com/office/officeart/2005/8/layout/hierarchy2"/>
    <dgm:cxn modelId="{34E26BF4-D84B-4189-974E-8E9FD1B530A9}" type="presParOf" srcId="{1A850E15-F924-480D-8ABF-5A36CFA12F0D}" destId="{262B8700-4AB4-4632-855D-1E8113AD34D8}" srcOrd="0" destOrd="1" presId="urn:microsoft.com/office/officeart/2005/8/layout/hierarchy2"/>
    <dgm:cxn modelId="{3807F05F-DCC0-490C-AA07-8FE3EB39ECC4}" type="presOf" srcId="{3D7AC1B4-F66B-46D2-A4C5-70644DC716D6}" destId="{262B8700-4AB4-4632-855D-1E8113AD34D8}" srcOrd="0" destOrd="0" presId="urn:microsoft.com/office/officeart/2005/8/layout/hierarchy2"/>
    <dgm:cxn modelId="{314F45A8-D121-4715-A943-BCA6F0B526A7}" type="presParOf" srcId="{1A850E15-F924-480D-8ABF-5A36CFA12F0D}" destId="{810F3BDB-2758-4E75-BE15-528C39D32846}" srcOrd="1" destOrd="1" presId="urn:microsoft.com/office/officeart/2005/8/layout/hierarchy2"/>
    <dgm:cxn modelId="{7C8B45DB-5D0F-4633-930B-D03C1DFBDDA0}" type="presParOf" srcId="{48673F39-879C-4946-8DC7-FD68F0552920}" destId="{E81582B1-A130-479F-ACE3-61EF727591CE}" srcOrd="2" destOrd="1" presId="urn:microsoft.com/office/officeart/2005/8/layout/hierarchy2"/>
    <dgm:cxn modelId="{3B7A866C-E606-4A5C-8192-7F12BC01CC3C}" type="presOf" srcId="{581124B7-0397-40F7-9B1D-41220103BA68}" destId="{E81582B1-A130-479F-ACE3-61EF727591CE}" srcOrd="0" destOrd="0" presId="urn:microsoft.com/office/officeart/2005/8/layout/hierarchy2"/>
    <dgm:cxn modelId="{3EB41570-1B5E-4A88-BC1A-51058424AB93}" type="presParOf" srcId="{E81582B1-A130-479F-ACE3-61EF727591CE}" destId="{C3EBFA62-33AA-4455-9D61-7B96DA4B37A4}" srcOrd="0" destOrd="2" presId="urn:microsoft.com/office/officeart/2005/8/layout/hierarchy2"/>
    <dgm:cxn modelId="{6FB1CCD9-B4F1-4E00-BCCF-2C49D9E24E60}" type="presOf" srcId="{581124B7-0397-40F7-9B1D-41220103BA68}" destId="{C3EBFA62-33AA-4455-9D61-7B96DA4B37A4}" srcOrd="1" destOrd="0" presId="urn:microsoft.com/office/officeart/2005/8/layout/hierarchy2"/>
    <dgm:cxn modelId="{2A231880-F32F-469D-BBE8-88B321FD3AE0}" type="presParOf" srcId="{48673F39-879C-4946-8DC7-FD68F0552920}" destId="{2DF34A52-3962-401F-8488-13EE54243675}" srcOrd="3" destOrd="1" presId="urn:microsoft.com/office/officeart/2005/8/layout/hierarchy2"/>
    <dgm:cxn modelId="{506C48FB-EFF3-4AC8-AD0F-E7798224A663}" type="presParOf" srcId="{2DF34A52-3962-401F-8488-13EE54243675}" destId="{29F748CF-C0E7-4DEA-B3A3-0E8AEB5CA964}" srcOrd="0" destOrd="3" presId="urn:microsoft.com/office/officeart/2005/8/layout/hierarchy2"/>
    <dgm:cxn modelId="{34762DCE-889A-4163-A76E-5C360934D4FA}" type="presOf" srcId="{C78C4F92-AD69-46C8-910C-41059E8ED0A9}" destId="{29F748CF-C0E7-4DEA-B3A3-0E8AEB5CA964}" srcOrd="0" destOrd="0" presId="urn:microsoft.com/office/officeart/2005/8/layout/hierarchy2"/>
    <dgm:cxn modelId="{3A9F5716-C476-47B9-9CD0-183C943617FD}" type="presParOf" srcId="{2DF34A52-3962-401F-8488-13EE54243675}" destId="{02AC44EF-F1FC-4C54-8D55-2436304955F9}" srcOrd="1" destOrd="3" presId="urn:microsoft.com/office/officeart/2005/8/layout/hierarchy2"/>
    <dgm:cxn modelId="{7FB00608-D4EE-4214-B928-E781F8F87067}" type="presParOf" srcId="{44F25638-8073-4DA7-9390-5AC06A304565}" destId="{2E81B90F-7494-41FF-808F-F7F82B993B40}" srcOrd="2" destOrd="1" presId="urn:microsoft.com/office/officeart/2005/8/layout/hierarchy2"/>
    <dgm:cxn modelId="{99E29FEB-0323-4EBF-8914-1AF882845394}" type="presOf" srcId="{367D7799-1E5C-4947-8AD1-85D1E0D367AF}" destId="{2E81B90F-7494-41FF-808F-F7F82B993B40}" srcOrd="0" destOrd="0" presId="urn:microsoft.com/office/officeart/2005/8/layout/hierarchy2"/>
    <dgm:cxn modelId="{9A49E213-37EC-4730-9E25-6075EE736646}" type="presParOf" srcId="{2E81B90F-7494-41FF-808F-F7F82B993B40}" destId="{0F4B7785-0023-487B-801C-9850969E1D34}" srcOrd="0" destOrd="2" presId="urn:microsoft.com/office/officeart/2005/8/layout/hierarchy2"/>
    <dgm:cxn modelId="{A694FD36-DE5C-4D08-9D55-606B00F8C5B3}" type="presOf" srcId="{367D7799-1E5C-4947-8AD1-85D1E0D367AF}" destId="{0F4B7785-0023-487B-801C-9850969E1D34}" srcOrd="1" destOrd="0" presId="urn:microsoft.com/office/officeart/2005/8/layout/hierarchy2"/>
    <dgm:cxn modelId="{DC2E0CCD-72AA-4852-8F00-6F4F7EED56F5}" type="presParOf" srcId="{44F25638-8073-4DA7-9390-5AC06A304565}" destId="{4925E953-147A-4210-9A9C-63730A307231}" srcOrd="3" destOrd="1" presId="urn:microsoft.com/office/officeart/2005/8/layout/hierarchy2"/>
    <dgm:cxn modelId="{9CF6C5F5-1121-439B-AC60-65C05DBB2DFD}" type="presParOf" srcId="{4925E953-147A-4210-9A9C-63730A307231}" destId="{3D382021-A429-4403-82FF-5A95DD3EBB20}" srcOrd="0" destOrd="3" presId="urn:microsoft.com/office/officeart/2005/8/layout/hierarchy2"/>
    <dgm:cxn modelId="{B9D63B39-44CC-40DA-AA53-CFB157D69638}" type="presOf" srcId="{4E4A1E17-A3EC-4A54-9171-277E11A0B287}" destId="{3D382021-A429-4403-82FF-5A95DD3EBB20}" srcOrd="0" destOrd="0" presId="urn:microsoft.com/office/officeart/2005/8/layout/hierarchy2"/>
    <dgm:cxn modelId="{2DC8CBD6-029D-42C8-8C5F-DC63FB40CD3D}" type="presParOf" srcId="{4925E953-147A-4210-9A9C-63730A307231}" destId="{6D231649-1A42-47D5-A289-01058E6A05B6}" srcOrd="1" destOrd="3" presId="urn:microsoft.com/office/officeart/2005/8/layout/hierarchy2"/>
    <dgm:cxn modelId="{716C26B8-F120-48ED-B68B-D387F286BFD8}" type="presParOf" srcId="{6D231649-1A42-47D5-A289-01058E6A05B6}" destId="{B68D4CB7-ED76-4EEE-B7F0-455597F5F947}" srcOrd="0" destOrd="1" presId="urn:microsoft.com/office/officeart/2005/8/layout/hierarchy2"/>
    <dgm:cxn modelId="{6E4995F5-DA57-475A-BF3A-F385DDC8E496}" type="presOf" srcId="{9EAB334F-AA91-4141-B6FE-557B19FCD964}" destId="{B68D4CB7-ED76-4EEE-B7F0-455597F5F947}" srcOrd="0" destOrd="0" presId="urn:microsoft.com/office/officeart/2005/8/layout/hierarchy2"/>
    <dgm:cxn modelId="{CA46716F-C97A-44AE-AE4C-91D5414EDAC7}" type="presParOf" srcId="{B68D4CB7-ED76-4EEE-B7F0-455597F5F947}" destId="{5CB1AA4B-5999-455A-85BE-A2532A5BECF0}" srcOrd="0" destOrd="0" presId="urn:microsoft.com/office/officeart/2005/8/layout/hierarchy2"/>
    <dgm:cxn modelId="{63F1EBA7-E82E-40BD-BDAD-10CA50DD1227}" type="presOf" srcId="{9EAB334F-AA91-4141-B6FE-557B19FCD964}" destId="{5CB1AA4B-5999-455A-85BE-A2532A5BECF0}" srcOrd="1" destOrd="0" presId="urn:microsoft.com/office/officeart/2005/8/layout/hierarchy2"/>
    <dgm:cxn modelId="{8C2FDDAA-FD34-44CD-8A0B-B8AAB635CDFD}" type="presParOf" srcId="{6D231649-1A42-47D5-A289-01058E6A05B6}" destId="{A1B09372-2280-4FF7-9810-328BF9428FDA}" srcOrd="1" destOrd="1" presId="urn:microsoft.com/office/officeart/2005/8/layout/hierarchy2"/>
    <dgm:cxn modelId="{B05305E3-E67B-4948-B75D-78EA88C8F58A}" type="presParOf" srcId="{A1B09372-2280-4FF7-9810-328BF9428FDA}" destId="{402901F7-4C4B-47C4-BE12-824FDFB99F9B}" srcOrd="0" destOrd="1" presId="urn:microsoft.com/office/officeart/2005/8/layout/hierarchy2"/>
    <dgm:cxn modelId="{6B8FBF5B-6B22-4BA9-ACCF-ECFA809C6203}" type="presOf" srcId="{2B9D6902-DCB2-4AC4-BFAC-AF964742FD39}" destId="{402901F7-4C4B-47C4-BE12-824FDFB99F9B}" srcOrd="0" destOrd="0" presId="urn:microsoft.com/office/officeart/2005/8/layout/hierarchy2"/>
    <dgm:cxn modelId="{7E297D5C-1F78-4839-90FA-E88A96F1EAEB}" type="presParOf" srcId="{A1B09372-2280-4FF7-9810-328BF9428FDA}" destId="{48115C91-152F-4201-BB89-A30029998550}" srcOrd="1" destOrd="1" presId="urn:microsoft.com/office/officeart/2005/8/layout/hierarchy2"/>
    <dgm:cxn modelId="{AE091B94-1659-46EB-8293-31629C8070EE}" type="presParOf" srcId="{48115C91-152F-4201-BB89-A30029998550}" destId="{1A89448F-58C4-4389-A97D-844C99C104EA}" srcOrd="0" destOrd="1" presId="urn:microsoft.com/office/officeart/2005/8/layout/hierarchy2"/>
    <dgm:cxn modelId="{71E5C9C2-5A2C-4CAF-9890-99659570F0C7}" type="presOf" srcId="{3CE84C30-A9AB-43E7-8A01-C7919AF33DC9}" destId="{1A89448F-58C4-4389-A97D-844C99C104EA}" srcOrd="0" destOrd="0" presId="urn:microsoft.com/office/officeart/2005/8/layout/hierarchy2"/>
    <dgm:cxn modelId="{2C11005C-C34F-4266-8426-81D00DA152F5}" type="presParOf" srcId="{1A89448F-58C4-4389-A97D-844C99C104EA}" destId="{4F6CAB93-AD09-4892-BAD9-EE1FCC54041E}" srcOrd="0" destOrd="0" presId="urn:microsoft.com/office/officeart/2005/8/layout/hierarchy2"/>
    <dgm:cxn modelId="{5CD2170E-C61D-4667-BA97-3631D1696617}" type="presOf" srcId="{3CE84C30-A9AB-43E7-8A01-C7919AF33DC9}" destId="{4F6CAB93-AD09-4892-BAD9-EE1FCC54041E}" srcOrd="1" destOrd="0" presId="urn:microsoft.com/office/officeart/2005/8/layout/hierarchy2"/>
    <dgm:cxn modelId="{FA809313-4D3A-4E5E-AECC-3B9B76E88A6E}" type="presParOf" srcId="{48115C91-152F-4201-BB89-A30029998550}" destId="{C0F09524-F681-4CF0-9B71-78B70C205BC3}" srcOrd="1" destOrd="1" presId="urn:microsoft.com/office/officeart/2005/8/layout/hierarchy2"/>
    <dgm:cxn modelId="{8C4E197B-4458-4300-B79F-7DA0C876A03A}" type="presParOf" srcId="{C0F09524-F681-4CF0-9B71-78B70C205BC3}" destId="{D063FAE2-FA2E-45B9-BF94-5036D3F56211}" srcOrd="0" destOrd="1" presId="urn:microsoft.com/office/officeart/2005/8/layout/hierarchy2"/>
    <dgm:cxn modelId="{C801EEA8-D119-4B6C-AEB7-8785A05ADA03}" type="presOf" srcId="{74CE10E4-C6BB-4235-AE21-4BF5CF3063A3}" destId="{D063FAE2-FA2E-45B9-BF94-5036D3F56211}" srcOrd="0" destOrd="0" presId="urn:microsoft.com/office/officeart/2005/8/layout/hierarchy2"/>
    <dgm:cxn modelId="{731EAA56-2EA5-4B73-BFD8-EFB46889A6D6}" type="presParOf" srcId="{C0F09524-F681-4CF0-9B71-78B70C205BC3}" destId="{D2474B50-867E-4946-8F9C-0294FE9DFFE1}" srcOrd="1" destOrd="1" presId="urn:microsoft.com/office/officeart/2005/8/layout/hierarchy2"/>
    <dgm:cxn modelId="{34D6D054-E689-4EF4-861E-967DE4AEBB84}" type="presParOf" srcId="{D2474B50-867E-4946-8F9C-0294FE9DFFE1}" destId="{DD4B359C-F970-478D-A7ED-114E660E770E}" srcOrd="0" destOrd="1" presId="urn:microsoft.com/office/officeart/2005/8/layout/hierarchy2"/>
    <dgm:cxn modelId="{7A8A318A-194A-4068-96EA-9A73D8DE847A}" type="presOf" srcId="{D4C5C08B-2CCA-4C8A-8070-81E9D9D50440}" destId="{DD4B359C-F970-478D-A7ED-114E660E770E}" srcOrd="0" destOrd="0" presId="urn:microsoft.com/office/officeart/2005/8/layout/hierarchy2"/>
    <dgm:cxn modelId="{BAE743E3-57E3-45BB-9618-F76CBAB6E26C}" type="presParOf" srcId="{DD4B359C-F970-478D-A7ED-114E660E770E}" destId="{C2753AAF-FA7D-45CA-A8CB-706D9A49CBDD}" srcOrd="0" destOrd="0" presId="urn:microsoft.com/office/officeart/2005/8/layout/hierarchy2"/>
    <dgm:cxn modelId="{8CF5FA49-757A-4B31-988E-07B181BCA6AE}" type="presOf" srcId="{D4C5C08B-2CCA-4C8A-8070-81E9D9D50440}" destId="{C2753AAF-FA7D-45CA-A8CB-706D9A49CBDD}" srcOrd="1" destOrd="0" presId="urn:microsoft.com/office/officeart/2005/8/layout/hierarchy2"/>
    <dgm:cxn modelId="{189FE815-2697-496C-A5A8-9EF09FA5B4F5}" type="presParOf" srcId="{D2474B50-867E-4946-8F9C-0294FE9DFFE1}" destId="{55CE6DD7-A1E6-47DF-A419-2CBA56993457}" srcOrd="1" destOrd="1" presId="urn:microsoft.com/office/officeart/2005/8/layout/hierarchy2"/>
    <dgm:cxn modelId="{A6636825-E890-4BA2-89AF-3578EFB3E78B}" type="presParOf" srcId="{55CE6DD7-A1E6-47DF-A419-2CBA56993457}" destId="{57EB8633-1CBA-47A2-A256-56465AC9466F}" srcOrd="0" destOrd="1" presId="urn:microsoft.com/office/officeart/2005/8/layout/hierarchy2"/>
    <dgm:cxn modelId="{24D9151D-97A8-4CBD-8FF9-29C68B3431D9}" type="presOf" srcId="{7B544C38-AB15-4B63-AC83-4DEAC6587940}" destId="{57EB8633-1CBA-47A2-A256-56465AC9466F}" srcOrd="0" destOrd="0" presId="urn:microsoft.com/office/officeart/2005/8/layout/hierarchy2"/>
    <dgm:cxn modelId="{11761D78-1337-4C6C-BC3C-62F400F3E252}" type="presParOf" srcId="{55CE6DD7-A1E6-47DF-A419-2CBA56993457}" destId="{94D14A92-797C-4EA4-BAF5-2868BD04E3E6}" srcOrd="1" destOrd="1" presId="urn:microsoft.com/office/officeart/2005/8/layout/hierarchy2"/>
    <dgm:cxn modelId="{1BC95A54-DCE1-40A9-A8A6-DBBAD9A4B673}" type="presParOf" srcId="{48115C91-152F-4201-BB89-A30029998550}" destId="{51DE9531-6DB9-4828-9F06-3A5CB587116A}" srcOrd="2" destOrd="1" presId="urn:microsoft.com/office/officeart/2005/8/layout/hierarchy2"/>
    <dgm:cxn modelId="{50DE1639-0FF6-482E-8A44-EA3B13AEFB05}" type="presOf" srcId="{F1A19CC5-3E53-4888-8DBB-2E66B0035A0D}" destId="{51DE9531-6DB9-4828-9F06-3A5CB587116A}" srcOrd="0" destOrd="0" presId="urn:microsoft.com/office/officeart/2005/8/layout/hierarchy2"/>
    <dgm:cxn modelId="{2C40F4D4-3D81-4D4B-ABE3-5065BADE5D26}" type="presParOf" srcId="{51DE9531-6DB9-4828-9F06-3A5CB587116A}" destId="{61A75CA7-EA91-4374-B676-8923CB9152E5}" srcOrd="0" destOrd="2" presId="urn:microsoft.com/office/officeart/2005/8/layout/hierarchy2"/>
    <dgm:cxn modelId="{EE9AE433-753F-4DB6-975B-122C9E79E4CE}" type="presOf" srcId="{F1A19CC5-3E53-4888-8DBB-2E66B0035A0D}" destId="{61A75CA7-EA91-4374-B676-8923CB9152E5}" srcOrd="1" destOrd="0" presId="urn:microsoft.com/office/officeart/2005/8/layout/hierarchy2"/>
    <dgm:cxn modelId="{9B34BF03-0A43-4AAA-9975-A6E505032E14}" type="presParOf" srcId="{48115C91-152F-4201-BB89-A30029998550}" destId="{B547B934-9A85-4437-8B2C-6820CEF755D9}" srcOrd="3" destOrd="1" presId="urn:microsoft.com/office/officeart/2005/8/layout/hierarchy2"/>
    <dgm:cxn modelId="{3A9FB98E-8A98-4FE5-BD18-A54AF97BFA14}" type="presParOf" srcId="{B547B934-9A85-4437-8B2C-6820CEF755D9}" destId="{88EC51CE-E9F0-4170-9A43-CC1AA2421F23}" srcOrd="0" destOrd="3" presId="urn:microsoft.com/office/officeart/2005/8/layout/hierarchy2"/>
    <dgm:cxn modelId="{902CA1E8-E249-4C64-B9E4-2E2D761E0256}" type="presOf" srcId="{DA687A38-B14E-47F8-9CCC-95261E07C7D5}" destId="{88EC51CE-E9F0-4170-9A43-CC1AA2421F23}" srcOrd="0" destOrd="0" presId="urn:microsoft.com/office/officeart/2005/8/layout/hierarchy2"/>
    <dgm:cxn modelId="{F1AC03D1-319A-49F8-9F55-1D21C5367119}" type="presParOf" srcId="{B547B934-9A85-4437-8B2C-6820CEF755D9}" destId="{260A9D6A-F3DC-47E9-8401-B194D541C923}" srcOrd="1" destOrd="3" presId="urn:microsoft.com/office/officeart/2005/8/layout/hierarchy2"/>
    <dgm:cxn modelId="{A5BE4191-284C-4FE8-9483-3B3247B11407}" type="presParOf" srcId="{260A9D6A-F3DC-47E9-8401-B194D541C923}" destId="{C708DFEB-4360-4AD0-AEB8-78B805018CBC}" srcOrd="0" destOrd="1" presId="urn:microsoft.com/office/officeart/2005/8/layout/hierarchy2"/>
    <dgm:cxn modelId="{A725F50D-CE7B-4B12-9A89-A28CDCE31E44}" type="presOf" srcId="{A3A3B5E3-FB11-476D-B14D-6AA0AE1E29F4}" destId="{C708DFEB-4360-4AD0-AEB8-78B805018CBC}" srcOrd="0" destOrd="0" presId="urn:microsoft.com/office/officeart/2005/8/layout/hierarchy2"/>
    <dgm:cxn modelId="{3162C6C4-13EE-46B1-981F-5CBA5C4530C9}" type="presParOf" srcId="{C708DFEB-4360-4AD0-AEB8-78B805018CBC}" destId="{7F711865-F9D1-4137-927B-5E54C7E48820}" srcOrd="0" destOrd="0" presId="urn:microsoft.com/office/officeart/2005/8/layout/hierarchy2"/>
    <dgm:cxn modelId="{41069EB5-3670-4151-A806-08F8EC860EB7}" type="presOf" srcId="{A3A3B5E3-FB11-476D-B14D-6AA0AE1E29F4}" destId="{7F711865-F9D1-4137-927B-5E54C7E48820}" srcOrd="1" destOrd="0" presId="urn:microsoft.com/office/officeart/2005/8/layout/hierarchy2"/>
    <dgm:cxn modelId="{543AABFA-C68B-42FD-AF8F-BA6122A91BE7}" type="presParOf" srcId="{260A9D6A-F3DC-47E9-8401-B194D541C923}" destId="{AA8B2E6A-BA10-48E0-BF25-BCCC6D68C04D}" srcOrd="1" destOrd="1" presId="urn:microsoft.com/office/officeart/2005/8/layout/hierarchy2"/>
    <dgm:cxn modelId="{F238A8FB-F2AF-4E27-AF54-93E7E013CBFF}" type="presParOf" srcId="{AA8B2E6A-BA10-48E0-BF25-BCCC6D68C04D}" destId="{9323C2D2-51D0-4EC4-A972-B54DCDFEA4C4}" srcOrd="0" destOrd="1" presId="urn:microsoft.com/office/officeart/2005/8/layout/hierarchy2"/>
    <dgm:cxn modelId="{4EE81BF3-9DEE-4FC1-966E-A86F500EC908}" type="presOf" srcId="{515C97A1-E548-4E8B-ACE4-85FF5DD8A1CA}" destId="{9323C2D2-51D0-4EC4-A972-B54DCDFEA4C4}" srcOrd="0" destOrd="0" presId="urn:microsoft.com/office/officeart/2005/8/layout/hierarchy2"/>
    <dgm:cxn modelId="{C6F21C7A-A6FA-44C6-952F-8C462A354F17}" type="presParOf" srcId="{AA8B2E6A-BA10-48E0-BF25-BCCC6D68C04D}" destId="{DA05340D-7BAC-491C-BDB4-3DA6003DFC88}" srcOrd="1" destOrd="1" presId="urn:microsoft.com/office/officeart/2005/8/layout/hierarchy2"/>
    <dgm:cxn modelId="{5E6F679A-A000-4235-9C69-65A0724B86B9}" type="presParOf" srcId="{6D231649-1A42-47D5-A289-01058E6A05B6}" destId="{F69A6B68-F902-42DC-B48B-B6D62D5F7D10}" srcOrd="2" destOrd="1" presId="urn:microsoft.com/office/officeart/2005/8/layout/hierarchy2"/>
    <dgm:cxn modelId="{5E8D7B8A-80F4-41B4-BB6D-B93CFB8CAC98}" type="presOf" srcId="{D1CF9D81-8C5C-40D3-8811-306FD0839AF3}" destId="{F69A6B68-F902-42DC-B48B-B6D62D5F7D10}" srcOrd="0" destOrd="0" presId="urn:microsoft.com/office/officeart/2005/8/layout/hierarchy2"/>
    <dgm:cxn modelId="{9A6EF4D8-453C-47A2-94FD-9E3A68822C08}" type="presParOf" srcId="{F69A6B68-F902-42DC-B48B-B6D62D5F7D10}" destId="{C3DA71BD-BF37-44B8-B0D1-ED27E075A1DB}" srcOrd="0" destOrd="2" presId="urn:microsoft.com/office/officeart/2005/8/layout/hierarchy2"/>
    <dgm:cxn modelId="{E0E134DF-7360-475B-809E-3E1657045A71}" type="presOf" srcId="{D1CF9D81-8C5C-40D3-8811-306FD0839AF3}" destId="{C3DA71BD-BF37-44B8-B0D1-ED27E075A1DB}" srcOrd="1" destOrd="0" presId="urn:microsoft.com/office/officeart/2005/8/layout/hierarchy2"/>
    <dgm:cxn modelId="{F8B444DE-AC56-45A7-BD7C-B25A0DAA6623}" type="presParOf" srcId="{6D231649-1A42-47D5-A289-01058E6A05B6}" destId="{7DEC1FE6-12A0-4395-94F8-DB704EBE1BEA}" srcOrd="3" destOrd="1" presId="urn:microsoft.com/office/officeart/2005/8/layout/hierarchy2"/>
    <dgm:cxn modelId="{81B038BF-9389-4804-B6CC-492462E7417B}" type="presParOf" srcId="{7DEC1FE6-12A0-4395-94F8-DB704EBE1BEA}" destId="{CAEF6B8C-65AF-4F54-A2F0-3D278A268594}" srcOrd="0" destOrd="3" presId="urn:microsoft.com/office/officeart/2005/8/layout/hierarchy2"/>
    <dgm:cxn modelId="{61772173-AD92-4B59-9407-2D98AAC87AA7}" type="presOf" srcId="{A8BFBF74-5CDD-448F-ACEA-F5A5206FE209}" destId="{CAEF6B8C-65AF-4F54-A2F0-3D278A268594}" srcOrd="0" destOrd="0" presId="urn:microsoft.com/office/officeart/2005/8/layout/hierarchy2"/>
    <dgm:cxn modelId="{4E49B173-8A00-448D-AA26-EF779BFF2537}" type="presParOf" srcId="{7DEC1FE6-12A0-4395-94F8-DB704EBE1BEA}" destId="{D3CD91BD-84F8-46E4-BF9D-E7940A4EF25E}" srcOrd="1" destOrd="3" presId="urn:microsoft.com/office/officeart/2005/8/layout/hierarchy2"/>
    <dgm:cxn modelId="{0406B934-9559-4563-B266-EC414DB94BB2}" type="presParOf" srcId="{D3CD91BD-84F8-46E4-BF9D-E7940A4EF25E}" destId="{686C50CE-D1B7-412D-A7C1-CEFD3F6AA2D3}" srcOrd="0" destOrd="1" presId="urn:microsoft.com/office/officeart/2005/8/layout/hierarchy2"/>
    <dgm:cxn modelId="{B0807552-3DC8-4E20-99EA-8786A7EF1BDF}" type="presOf" srcId="{3FF73E54-6DE2-431F-AFD8-92E0AB32256B}" destId="{686C50CE-D1B7-412D-A7C1-CEFD3F6AA2D3}" srcOrd="0" destOrd="0" presId="urn:microsoft.com/office/officeart/2005/8/layout/hierarchy2"/>
    <dgm:cxn modelId="{DDB9B98A-B4D8-4E36-85B3-2C119F8AFA31}" type="presParOf" srcId="{686C50CE-D1B7-412D-A7C1-CEFD3F6AA2D3}" destId="{1A0DD6DA-DC16-4DD7-A24B-60D4EDA57A43}" srcOrd="0" destOrd="0" presId="urn:microsoft.com/office/officeart/2005/8/layout/hierarchy2"/>
    <dgm:cxn modelId="{D2F08964-BE90-4D49-94F7-08FF6C4B7CF9}" type="presOf" srcId="{3FF73E54-6DE2-431F-AFD8-92E0AB32256B}" destId="{1A0DD6DA-DC16-4DD7-A24B-60D4EDA57A43}" srcOrd="1" destOrd="0" presId="urn:microsoft.com/office/officeart/2005/8/layout/hierarchy2"/>
    <dgm:cxn modelId="{B0305A08-2AA8-4C1E-9988-3F883DC927C3}" type="presParOf" srcId="{D3CD91BD-84F8-46E4-BF9D-E7940A4EF25E}" destId="{D713EDF8-A90C-415E-B778-0BDB6A231341}" srcOrd="1" destOrd="1" presId="urn:microsoft.com/office/officeart/2005/8/layout/hierarchy2"/>
    <dgm:cxn modelId="{5BE923F2-FC41-4020-B7B7-0BD41CE49937}" type="presParOf" srcId="{D713EDF8-A90C-415E-B778-0BDB6A231341}" destId="{1675591D-0663-40E5-B602-47A1412FED45}" srcOrd="0" destOrd="1" presId="urn:microsoft.com/office/officeart/2005/8/layout/hierarchy2"/>
    <dgm:cxn modelId="{FD445098-6C86-46F8-8D0E-C5FFE3482BA9}" type="presOf" srcId="{FE507873-64FA-4503-BCCF-A64A2AD7941F}" destId="{1675591D-0663-40E5-B602-47A1412FED45}" srcOrd="0" destOrd="0" presId="urn:microsoft.com/office/officeart/2005/8/layout/hierarchy2"/>
    <dgm:cxn modelId="{5042DB7A-158C-406D-9360-A0DD3B628B0E}" type="presParOf" srcId="{D713EDF8-A90C-415E-B778-0BDB6A231341}" destId="{BAA12473-D5DD-4AD7-84DF-75232F04DCED}" srcOrd="1" destOrd="1" presId="urn:microsoft.com/office/officeart/2005/8/layout/hierarchy2"/>
    <dgm:cxn modelId="{258A4947-BF5E-48D1-80C7-18B7819D7BF4}" type="presParOf" srcId="{D3CD91BD-84F8-46E4-BF9D-E7940A4EF25E}" destId="{B3C8C9A6-7B0B-4F65-BE26-973F25223B55}" srcOrd="2" destOrd="1" presId="urn:microsoft.com/office/officeart/2005/8/layout/hierarchy2"/>
    <dgm:cxn modelId="{55F3B78B-72F5-4570-88A9-0FDB468DB945}" type="presOf" srcId="{C7569CF5-3CBC-428D-89FF-CB7C40FF91C4}" destId="{B3C8C9A6-7B0B-4F65-BE26-973F25223B55}" srcOrd="0" destOrd="0" presId="urn:microsoft.com/office/officeart/2005/8/layout/hierarchy2"/>
    <dgm:cxn modelId="{875C1C25-4C37-47E1-AAD9-76297E227077}" type="presParOf" srcId="{B3C8C9A6-7B0B-4F65-BE26-973F25223B55}" destId="{221DB7B1-4552-4EFD-A270-077A1939F3E9}" srcOrd="0" destOrd="2" presId="urn:microsoft.com/office/officeart/2005/8/layout/hierarchy2"/>
    <dgm:cxn modelId="{CD54C395-43CE-4E9A-8053-A8EA4DDF5C7B}" type="presOf" srcId="{C7569CF5-3CBC-428D-89FF-CB7C40FF91C4}" destId="{221DB7B1-4552-4EFD-A270-077A1939F3E9}" srcOrd="1" destOrd="0" presId="urn:microsoft.com/office/officeart/2005/8/layout/hierarchy2"/>
    <dgm:cxn modelId="{6044F266-FA84-4C61-BDDA-92E7585A8560}" type="presParOf" srcId="{D3CD91BD-84F8-46E4-BF9D-E7940A4EF25E}" destId="{E6FCA2DB-F155-49D9-A203-E5AEF428E0BA}" srcOrd="3" destOrd="1" presId="urn:microsoft.com/office/officeart/2005/8/layout/hierarchy2"/>
    <dgm:cxn modelId="{4A625C44-7031-4F5A-8A0F-15E902C8DD79}" type="presParOf" srcId="{E6FCA2DB-F155-49D9-A203-E5AEF428E0BA}" destId="{F4E34E61-A95B-49D6-A43C-9AC16B6BAD52}" srcOrd="0" destOrd="3" presId="urn:microsoft.com/office/officeart/2005/8/layout/hierarchy2"/>
    <dgm:cxn modelId="{FE003DB8-1D10-4AC3-BE77-761FF5F27702}" type="presOf" srcId="{CA476CCA-6F3A-42B4-BD52-2A87E5893D0C}" destId="{F4E34E61-A95B-49D6-A43C-9AC16B6BAD52}" srcOrd="0" destOrd="0" presId="urn:microsoft.com/office/officeart/2005/8/layout/hierarchy2"/>
    <dgm:cxn modelId="{6CBB40EE-C2B9-45F1-BE67-068827C307FF}" type="presParOf" srcId="{E6FCA2DB-F155-49D9-A203-E5AEF428E0BA}" destId="{70861667-EAD8-4A08-9256-2A98E4E0621A}" srcOrd="1" destOrd="3" presId="urn:microsoft.com/office/officeart/2005/8/layout/hierarchy2"/>
    <dgm:cxn modelId="{8149A6BD-E3FD-438E-A581-BCCF64C33B0E}" type="presParOf" srcId="{70861667-EAD8-4A08-9256-2A98E4E0621A}" destId="{D8BFBDA6-2579-4C7A-A035-65EAAB280F5C}" srcOrd="0" destOrd="1" presId="urn:microsoft.com/office/officeart/2005/8/layout/hierarchy2"/>
    <dgm:cxn modelId="{10016904-6EEF-40DA-9D81-95B22CEBF3F5}" type="presOf" srcId="{F115B30E-2290-432F-BB0E-5F2E4614D4EA}" destId="{D8BFBDA6-2579-4C7A-A035-65EAAB280F5C}" srcOrd="0" destOrd="0" presId="urn:microsoft.com/office/officeart/2005/8/layout/hierarchy2"/>
    <dgm:cxn modelId="{ADA555D2-53A5-4AC6-A584-B747C76D813B}" type="presParOf" srcId="{D8BFBDA6-2579-4C7A-A035-65EAAB280F5C}" destId="{4AF36016-E6F2-4210-A579-EE5909A798C0}" srcOrd="0" destOrd="0" presId="urn:microsoft.com/office/officeart/2005/8/layout/hierarchy2"/>
    <dgm:cxn modelId="{E877C11B-C758-40B8-80F4-BCE71CB9E1BD}" type="presOf" srcId="{F115B30E-2290-432F-BB0E-5F2E4614D4EA}" destId="{4AF36016-E6F2-4210-A579-EE5909A798C0}" srcOrd="1" destOrd="0" presId="urn:microsoft.com/office/officeart/2005/8/layout/hierarchy2"/>
    <dgm:cxn modelId="{EF8CBE75-82D8-4736-B230-B9949B67424F}" type="presParOf" srcId="{70861667-EAD8-4A08-9256-2A98E4E0621A}" destId="{A01D7AE8-5014-43A5-98E5-5DDC86569538}" srcOrd="1" destOrd="1" presId="urn:microsoft.com/office/officeart/2005/8/layout/hierarchy2"/>
    <dgm:cxn modelId="{E16DB7E3-CD0E-476E-8EA8-826E1F1ED10B}" type="presParOf" srcId="{A01D7AE8-5014-43A5-98E5-5DDC86569538}" destId="{B2ED330A-2B63-4F6E-B7FD-1109F7B72BA7}" srcOrd="0" destOrd="1" presId="urn:microsoft.com/office/officeart/2005/8/layout/hierarchy2"/>
    <dgm:cxn modelId="{58CBDA5F-8908-44E9-A5B3-18DA21A57717}" type="presOf" srcId="{625F9779-3D0A-4877-A2CC-4A4605B9F8B2}" destId="{B2ED330A-2B63-4F6E-B7FD-1109F7B72BA7}" srcOrd="0" destOrd="0" presId="urn:microsoft.com/office/officeart/2005/8/layout/hierarchy2"/>
    <dgm:cxn modelId="{87B14A3A-65E3-4F8B-9CA6-4013D1125BCB}" type="presParOf" srcId="{A01D7AE8-5014-43A5-98E5-5DDC86569538}" destId="{68ADEA78-7F41-4140-8563-E490674405A1}" srcOrd="1" destOrd="1" presId="urn:microsoft.com/office/officeart/2005/8/layout/hierarchy2"/>
    <dgm:cxn modelId="{3A186A81-66DC-4B2F-B7A2-475DCC96E8D3}" type="presParOf" srcId="{D3CD91BD-84F8-46E4-BF9D-E7940A4EF25E}" destId="{EAD9D98C-3B1E-4F94-A8A9-08657BF4168E}" srcOrd="4" destOrd="1" presId="urn:microsoft.com/office/officeart/2005/8/layout/hierarchy2"/>
    <dgm:cxn modelId="{18A11D21-3183-4807-A6A3-B254FEF35D7C}" type="presOf" srcId="{459746DA-3E56-416F-9B2D-DE23CFAB9920}" destId="{EAD9D98C-3B1E-4F94-A8A9-08657BF4168E}" srcOrd="0" destOrd="0" presId="urn:microsoft.com/office/officeart/2005/8/layout/hierarchy2"/>
    <dgm:cxn modelId="{A6AAFFB9-5E5C-4879-AC67-382397B18D6F}" type="presParOf" srcId="{EAD9D98C-3B1E-4F94-A8A9-08657BF4168E}" destId="{86AB5D7B-10D6-4961-8CA4-3B81C22C3B87}" srcOrd="0" destOrd="4" presId="urn:microsoft.com/office/officeart/2005/8/layout/hierarchy2"/>
    <dgm:cxn modelId="{B4E8466A-D341-4A43-A8C8-E1623A2A038D}" type="presOf" srcId="{459746DA-3E56-416F-9B2D-DE23CFAB9920}" destId="{86AB5D7B-10D6-4961-8CA4-3B81C22C3B87}" srcOrd="1" destOrd="0" presId="urn:microsoft.com/office/officeart/2005/8/layout/hierarchy2"/>
    <dgm:cxn modelId="{6A9DF8E1-1A8E-440B-B267-23DFEB0F2F74}" type="presParOf" srcId="{D3CD91BD-84F8-46E4-BF9D-E7940A4EF25E}" destId="{AE822C40-682C-425A-AF82-3DCC33EEF4A3}" srcOrd="5" destOrd="1" presId="urn:microsoft.com/office/officeart/2005/8/layout/hierarchy2"/>
    <dgm:cxn modelId="{DB0E2F9E-F4FA-4480-90F1-719F1FA7F93F}" type="presParOf" srcId="{AE822C40-682C-425A-AF82-3DCC33EEF4A3}" destId="{A0A116AB-8AFA-4133-A160-9F81390E7678}" srcOrd="0" destOrd="5" presId="urn:microsoft.com/office/officeart/2005/8/layout/hierarchy2"/>
    <dgm:cxn modelId="{5B590FFC-0745-4BCD-A80A-5D0BEC3922BE}" type="presOf" srcId="{7B4F17EE-7AC3-4ED2-ADA6-5A02FD0C7C0C}" destId="{A0A116AB-8AFA-4133-A160-9F81390E7678}" srcOrd="0" destOrd="0" presId="urn:microsoft.com/office/officeart/2005/8/layout/hierarchy2"/>
    <dgm:cxn modelId="{FD329BE2-E988-485B-AE37-0BEF7A7EA316}" type="presParOf" srcId="{AE822C40-682C-425A-AF82-3DCC33EEF4A3}" destId="{CFC40477-0766-4B32-9C04-0FEB54810194}" srcOrd="1" destOrd="5" presId="urn:microsoft.com/office/officeart/2005/8/layout/hierarchy2"/>
    <dgm:cxn modelId="{D5181AC0-F899-4138-90D3-42AF83F21223}" type="presParOf" srcId="{CFC40477-0766-4B32-9C04-0FEB54810194}" destId="{F45074AB-1FF3-420A-80EB-D9C3BC113CDC}" srcOrd="0" destOrd="1" presId="urn:microsoft.com/office/officeart/2005/8/layout/hierarchy2"/>
    <dgm:cxn modelId="{12A55A1A-DA99-46B0-92D0-A8007978C870}" type="presOf" srcId="{8A8D733C-6D8D-4B75-B29C-239731571382}" destId="{F45074AB-1FF3-420A-80EB-D9C3BC113CDC}" srcOrd="0" destOrd="0" presId="urn:microsoft.com/office/officeart/2005/8/layout/hierarchy2"/>
    <dgm:cxn modelId="{B9A60C21-A251-414F-AB6F-CB885089D730}" type="presParOf" srcId="{F45074AB-1FF3-420A-80EB-D9C3BC113CDC}" destId="{28E5D9D6-CF5A-4E0C-AF5C-F83B8DDFF48A}" srcOrd="0" destOrd="0" presId="urn:microsoft.com/office/officeart/2005/8/layout/hierarchy2"/>
    <dgm:cxn modelId="{241A77B7-20E3-430A-8342-7FFEA96D8344}" type="presOf" srcId="{8A8D733C-6D8D-4B75-B29C-239731571382}" destId="{28E5D9D6-CF5A-4E0C-AF5C-F83B8DDFF48A}" srcOrd="1" destOrd="0" presId="urn:microsoft.com/office/officeart/2005/8/layout/hierarchy2"/>
    <dgm:cxn modelId="{8C952087-F9C6-40FC-B5E4-198BC7851B8F}" type="presParOf" srcId="{CFC40477-0766-4B32-9C04-0FEB54810194}" destId="{8C93BB21-5836-4CB6-B7FC-B04BBDB8B74F}" srcOrd="1" destOrd="1" presId="urn:microsoft.com/office/officeart/2005/8/layout/hierarchy2"/>
    <dgm:cxn modelId="{550E39BD-0E85-4AE4-AA2C-AB49A915A1A0}" type="presParOf" srcId="{8C93BB21-5836-4CB6-B7FC-B04BBDB8B74F}" destId="{E1F85574-17CA-41E5-8373-8395E92B3980}" srcOrd="0" destOrd="1" presId="urn:microsoft.com/office/officeart/2005/8/layout/hierarchy2"/>
    <dgm:cxn modelId="{D4B64AA7-4BFB-4C8B-91A0-E39D9057527B}" type="presOf" srcId="{1BE45337-3A5D-4C87-A87A-7239B536EEC5}" destId="{E1F85574-17CA-41E5-8373-8395E92B3980}" srcOrd="0" destOrd="0" presId="urn:microsoft.com/office/officeart/2005/8/layout/hierarchy2"/>
    <dgm:cxn modelId="{318DC1E6-12DA-42E1-88C5-B5CEBEAE04E8}" type="presParOf" srcId="{8C93BB21-5836-4CB6-B7FC-B04BBDB8B74F}" destId="{1EC4AE4B-75B7-4A86-82CD-FB01B4A2D004}" srcOrd="1" destOrd="1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570335" cy="5418455"/>
        <a:chOff x="0" y="0"/>
        <a:chExt cx="11570335" cy="5418455"/>
      </a:xfrm>
    </dsp:grpSpPr>
    <dsp:sp modelId="{24E3F4AB-32FB-4CE0-9DAC-FC4DD26B5900}">
      <dsp:nvSpPr>
        <dsp:cNvPr id="3" name="圆角矩形 2"/>
        <dsp:cNvSpPr/>
      </dsp:nvSpPr>
      <dsp:spPr bwMode="white">
        <a:xfrm>
          <a:off x="113919" y="2151665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80000"/>
            <a:hueOff val="0"/>
            <a:satOff val="0"/>
            <a:lumOff val="0"/>
            <a:alpha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投资</a:t>
          </a:r>
          <a:endParaRPr lang="zh-CN" altLang="en-US">
            <a:solidFill>
              <a:schemeClr val="tx1"/>
            </a:solidFill>
          </a:endParaRPr>
        </a:p>
      </dsp:txBody>
      <dsp:txXfrm>
        <a:off x="113919" y="2151665"/>
        <a:ext cx="1197449" cy="598724"/>
      </dsp:txXfrm>
    </dsp:sp>
    <dsp:sp modelId="{B47BD6C9-6D53-4A69-975F-9CF96E25F10F}">
      <dsp:nvSpPr>
        <dsp:cNvPr id="4" name="任意多边形 3"/>
        <dsp:cNvSpPr/>
      </dsp:nvSpPr>
      <dsp:spPr bwMode="white">
        <a:xfrm>
          <a:off x="942318" y="1881650"/>
          <a:ext cx="1217080" cy="19890"/>
        </a:xfrm>
        <a:custGeom>
          <a:avLst/>
          <a:gdLst/>
          <a:ahLst/>
          <a:cxnLst/>
          <a:pathLst>
            <a:path w="1917" h="31">
              <a:moveTo>
                <a:pt x="581" y="897"/>
              </a:moveTo>
              <a:lnTo>
                <a:pt x="1335" y="-865"/>
              </a:lnTo>
            </a:path>
          </a:pathLst>
        </a:custGeom>
      </dsp:spPr>
      <dsp:style>
        <a:lnRef idx="2">
          <a:schemeClr val="accent1">
            <a:tint val="90000"/>
          </a:schemeClr>
        </a:lnRef>
        <a:fillRef idx="0">
          <a:schemeClr val="accent1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942318" y="1881650"/>
        <a:ext cx="1217080" cy="19890"/>
      </dsp:txXfrm>
    </dsp:sp>
    <dsp:sp modelId="{3C0D5057-54F2-42F8-ADAD-AA27A1CC1A1B}">
      <dsp:nvSpPr>
        <dsp:cNvPr id="5" name="圆角矩形 4"/>
        <dsp:cNvSpPr/>
      </dsp:nvSpPr>
      <dsp:spPr bwMode="white">
        <a:xfrm>
          <a:off x="1790347" y="1032799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自己做</a:t>
          </a:r>
          <a:endParaRPr lang="zh-CN" altLang="en-US">
            <a:solidFill>
              <a:schemeClr val="tx1"/>
            </a:solidFill>
          </a:endParaRPr>
        </a:p>
      </dsp:txBody>
      <dsp:txXfrm>
        <a:off x="1790347" y="1032799"/>
        <a:ext cx="1197449" cy="598724"/>
      </dsp:txXfrm>
    </dsp:sp>
    <dsp:sp modelId="{FA61825B-C877-4D42-AAFB-0586288A9783}">
      <dsp:nvSpPr>
        <dsp:cNvPr id="6" name="任意多边形 5"/>
        <dsp:cNvSpPr/>
      </dsp:nvSpPr>
      <dsp:spPr bwMode="white">
        <a:xfrm>
          <a:off x="2932353" y="1150084"/>
          <a:ext cx="589865" cy="19890"/>
        </a:xfrm>
        <a:custGeom>
          <a:avLst/>
          <a:gdLst/>
          <a:ahLst/>
          <a:cxnLst/>
          <a:pathLst>
            <a:path w="929" h="31">
              <a:moveTo>
                <a:pt x="87" y="287"/>
              </a:moveTo>
              <a:lnTo>
                <a:pt x="842" y="-255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932353" y="1150084"/>
        <a:ext cx="589865" cy="19890"/>
      </dsp:txXfrm>
    </dsp:sp>
    <dsp:sp modelId="{63712EDC-9AF8-41BC-8F72-ADF8D554FF07}">
      <dsp:nvSpPr>
        <dsp:cNvPr id="7" name="圆角矩形 6"/>
        <dsp:cNvSpPr/>
      </dsp:nvSpPr>
      <dsp:spPr bwMode="white">
        <a:xfrm>
          <a:off x="3466775" y="688533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学方法</a:t>
          </a:r>
          <a:endParaRPr lang="zh-CN" altLang="en-US">
            <a:solidFill>
              <a:schemeClr val="tx1"/>
            </a:solidFill>
          </a:endParaRPr>
        </a:p>
      </dsp:txBody>
      <dsp:txXfrm>
        <a:off x="3466775" y="688533"/>
        <a:ext cx="1197449" cy="598724"/>
      </dsp:txXfrm>
    </dsp:sp>
    <dsp:sp modelId="{382472E2-8B43-4065-BA3B-F39745555412}">
      <dsp:nvSpPr>
        <dsp:cNvPr id="8" name="任意多边形 7"/>
        <dsp:cNvSpPr/>
      </dsp:nvSpPr>
      <dsp:spPr bwMode="white">
        <a:xfrm>
          <a:off x="4484339" y="633684"/>
          <a:ext cx="838748" cy="19890"/>
        </a:xfrm>
        <a:custGeom>
          <a:avLst/>
          <a:gdLst/>
          <a:ahLst/>
          <a:cxnLst/>
          <a:pathLst>
            <a:path w="1321" h="31">
              <a:moveTo>
                <a:pt x="283" y="558"/>
              </a:moveTo>
              <a:lnTo>
                <a:pt x="1038" y="-52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484339" y="633684"/>
        <a:ext cx="838748" cy="19890"/>
      </dsp:txXfrm>
    </dsp:sp>
    <dsp:sp modelId="{B069779B-733C-4CEF-B37F-115F762BF647}">
      <dsp:nvSpPr>
        <dsp:cNvPr id="9" name="圆角矩形 8"/>
        <dsp:cNvSpPr/>
      </dsp:nvSpPr>
      <dsp:spPr bwMode="white">
        <a:xfrm>
          <a:off x="5143203" y="0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追涨</a:t>
          </a:r>
          <a:endParaRPr lang="zh-CN">
            <a:solidFill>
              <a:schemeClr val="tx1"/>
            </a:solidFill>
          </a:endParaRPr>
        </a:p>
      </dsp:txBody>
      <dsp:txXfrm>
        <a:off x="5143203" y="0"/>
        <a:ext cx="1197449" cy="598724"/>
      </dsp:txXfrm>
    </dsp:sp>
    <dsp:sp modelId="{42F8C424-5693-44BC-AEDE-AB2D5F17CA34}">
      <dsp:nvSpPr>
        <dsp:cNvPr id="10" name="任意多边形 9"/>
        <dsp:cNvSpPr/>
      </dsp:nvSpPr>
      <dsp:spPr bwMode="white">
        <a:xfrm>
          <a:off x="6340652" y="289417"/>
          <a:ext cx="461197" cy="19890"/>
        </a:xfrm>
        <a:custGeom>
          <a:avLst/>
          <a:gdLst/>
          <a:ahLst/>
          <a:cxnLst/>
          <a:pathLst>
            <a:path w="726" h="31">
              <a:moveTo>
                <a:pt x="0" y="16"/>
              </a:moveTo>
              <a:lnTo>
                <a:pt x="726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289417"/>
        <a:ext cx="461197" cy="19890"/>
      </dsp:txXfrm>
    </dsp:sp>
    <dsp:sp modelId="{F41448CA-F601-4E2E-8A77-05EB5622124E}">
      <dsp:nvSpPr>
        <dsp:cNvPr id="11" name="圆角矩形 10"/>
        <dsp:cNvSpPr/>
      </dsp:nvSpPr>
      <dsp:spPr bwMode="white">
        <a:xfrm>
          <a:off x="6801849" y="0"/>
          <a:ext cx="4583462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涨停横盘二升</a:t>
          </a:r>
          <a:endParaRPr lang="zh-CN">
            <a:solidFill>
              <a:schemeClr val="tx1"/>
            </a:solidFill>
          </a:endParaRPr>
        </a:p>
      </dsp:txBody>
      <dsp:txXfrm>
        <a:off x="6801849" y="0"/>
        <a:ext cx="4583462" cy="598724"/>
      </dsp:txXfrm>
    </dsp:sp>
    <dsp:sp modelId="{0EB68C24-EE0E-4909-AA9C-CB562015D6D8}">
      <dsp:nvSpPr>
        <dsp:cNvPr id="12" name="任意多边形 11"/>
        <dsp:cNvSpPr/>
      </dsp:nvSpPr>
      <dsp:spPr bwMode="white">
        <a:xfrm>
          <a:off x="4664224" y="977950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664224" y="977950"/>
        <a:ext cx="478979" cy="19890"/>
      </dsp:txXfrm>
    </dsp:sp>
    <dsp:sp modelId="{76899933-A4BE-42E5-82F5-ED0DF7668540}">
      <dsp:nvSpPr>
        <dsp:cNvPr id="13" name="圆角矩形 12"/>
        <dsp:cNvSpPr/>
      </dsp:nvSpPr>
      <dsp:spPr bwMode="white">
        <a:xfrm>
          <a:off x="5143203" y="688533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趋势</a:t>
          </a:r>
          <a:endParaRPr lang="zh-CN">
            <a:solidFill>
              <a:schemeClr val="tx1"/>
            </a:solidFill>
          </a:endParaRPr>
        </a:p>
      </dsp:txBody>
      <dsp:txXfrm>
        <a:off x="5143203" y="688533"/>
        <a:ext cx="1197449" cy="598724"/>
      </dsp:txXfrm>
    </dsp:sp>
    <dsp:sp modelId="{CB4503C0-185D-48A6-A795-72C1D53D7B07}">
      <dsp:nvSpPr>
        <dsp:cNvPr id="14" name="任意多边形 13"/>
        <dsp:cNvSpPr/>
      </dsp:nvSpPr>
      <dsp:spPr bwMode="white">
        <a:xfrm>
          <a:off x="6340652" y="977950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977950"/>
        <a:ext cx="478979" cy="19890"/>
      </dsp:txXfrm>
    </dsp:sp>
    <dsp:sp modelId="{42C99F5B-FA4D-47AB-8A75-B311AA9CC1D8}">
      <dsp:nvSpPr>
        <dsp:cNvPr id="15" name="圆角矩形 14"/>
        <dsp:cNvSpPr/>
      </dsp:nvSpPr>
      <dsp:spPr bwMode="white">
        <a:xfrm>
          <a:off x="6819631" y="688533"/>
          <a:ext cx="456821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趋势龙头跟踪</a:t>
          </a:r>
          <a:endParaRPr lang="zh-CN">
            <a:solidFill>
              <a:schemeClr val="tx1"/>
            </a:solidFill>
          </a:endParaRPr>
        </a:p>
      </dsp:txBody>
      <dsp:txXfrm>
        <a:off x="6819631" y="688533"/>
        <a:ext cx="4568219" cy="598724"/>
      </dsp:txXfrm>
    </dsp:sp>
    <dsp:sp modelId="{FD088C76-72B4-408B-B3BA-D9F371AEF1F7}">
      <dsp:nvSpPr>
        <dsp:cNvPr id="16" name="任意多边形 15"/>
        <dsp:cNvSpPr/>
      </dsp:nvSpPr>
      <dsp:spPr bwMode="white">
        <a:xfrm>
          <a:off x="4484339" y="1322217"/>
          <a:ext cx="838748" cy="19890"/>
        </a:xfrm>
        <a:custGeom>
          <a:avLst/>
          <a:gdLst/>
          <a:ahLst/>
          <a:cxnLst/>
          <a:pathLst>
            <a:path w="1321" h="31">
              <a:moveTo>
                <a:pt x="283" y="-526"/>
              </a:moveTo>
              <a:lnTo>
                <a:pt x="1038" y="558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484339" y="1322217"/>
        <a:ext cx="838748" cy="19890"/>
      </dsp:txXfrm>
    </dsp:sp>
    <dsp:sp modelId="{89F158C9-1ADF-49F3-8A99-F1757DAB42A8}">
      <dsp:nvSpPr>
        <dsp:cNvPr id="17" name="圆角矩形 16"/>
        <dsp:cNvSpPr/>
      </dsp:nvSpPr>
      <dsp:spPr bwMode="white">
        <a:xfrm>
          <a:off x="5143203" y="1377066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抄底</a:t>
          </a:r>
          <a:endParaRPr lang="zh-CN">
            <a:solidFill>
              <a:schemeClr val="tx1"/>
            </a:solidFill>
          </a:endParaRPr>
        </a:p>
      </dsp:txBody>
      <dsp:txXfrm>
        <a:off x="5143203" y="1377066"/>
        <a:ext cx="1197449" cy="598724"/>
      </dsp:txXfrm>
    </dsp:sp>
    <dsp:sp modelId="{E225986D-9E9D-4DF9-8C05-2079041DA6E9}">
      <dsp:nvSpPr>
        <dsp:cNvPr id="18" name="任意多边形 17"/>
        <dsp:cNvSpPr/>
      </dsp:nvSpPr>
      <dsp:spPr bwMode="white">
        <a:xfrm>
          <a:off x="6340652" y="1666483"/>
          <a:ext cx="470082" cy="19890"/>
        </a:xfrm>
        <a:custGeom>
          <a:avLst/>
          <a:gdLst/>
          <a:ahLst/>
          <a:cxnLst/>
          <a:pathLst>
            <a:path w="740" h="31">
              <a:moveTo>
                <a:pt x="0" y="16"/>
              </a:moveTo>
              <a:lnTo>
                <a:pt x="740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1666483"/>
        <a:ext cx="470082" cy="19890"/>
      </dsp:txXfrm>
    </dsp:sp>
    <dsp:sp modelId="{262B8700-4AB4-4632-855D-1E8113AD34D8}">
      <dsp:nvSpPr>
        <dsp:cNvPr id="19" name="圆角矩形 18"/>
        <dsp:cNvSpPr/>
      </dsp:nvSpPr>
      <dsp:spPr bwMode="white">
        <a:xfrm>
          <a:off x="6810734" y="1377066"/>
          <a:ext cx="4601244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蓝色超跌抄底、牛回头战法</a:t>
          </a:r>
          <a:endParaRPr lang="zh-CN">
            <a:solidFill>
              <a:schemeClr val="tx1"/>
            </a:solidFill>
          </a:endParaRPr>
        </a:p>
      </dsp:txBody>
      <dsp:txXfrm>
        <a:off x="6810734" y="1377066"/>
        <a:ext cx="4601244" cy="598724"/>
      </dsp:txXfrm>
    </dsp:sp>
    <dsp:sp modelId="{E81582B1-A130-479F-ACE3-61EF727591CE}">
      <dsp:nvSpPr>
        <dsp:cNvPr id="20" name="任意多边形 19"/>
        <dsp:cNvSpPr/>
      </dsp:nvSpPr>
      <dsp:spPr bwMode="white">
        <a:xfrm>
          <a:off x="2932353" y="1494350"/>
          <a:ext cx="589865" cy="19890"/>
        </a:xfrm>
        <a:custGeom>
          <a:avLst/>
          <a:gdLst/>
          <a:ahLst/>
          <a:cxnLst/>
          <a:pathLst>
            <a:path w="929" h="31">
              <a:moveTo>
                <a:pt x="87" y="-255"/>
              </a:moveTo>
              <a:lnTo>
                <a:pt x="842" y="287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932353" y="1494350"/>
        <a:ext cx="589865" cy="19890"/>
      </dsp:txXfrm>
    </dsp:sp>
    <dsp:sp modelId="{29F748CF-C0E7-4DEA-B3A3-0E8AEB5CA964}">
      <dsp:nvSpPr>
        <dsp:cNvPr id="21" name="圆角矩形 20"/>
        <dsp:cNvSpPr/>
      </dsp:nvSpPr>
      <dsp:spPr bwMode="white">
        <a:xfrm>
          <a:off x="3466775" y="1377066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做交易</a:t>
          </a:r>
          <a:endParaRPr lang="zh-CN" altLang="en-US">
            <a:solidFill>
              <a:schemeClr val="tx1"/>
            </a:solidFill>
          </a:endParaRPr>
        </a:p>
      </dsp:txBody>
      <dsp:txXfrm>
        <a:off x="3466775" y="1377066"/>
        <a:ext cx="1197449" cy="598724"/>
      </dsp:txXfrm>
    </dsp:sp>
    <dsp:sp modelId="{2E81B90F-7494-41FF-808F-F7F82B993B40}">
      <dsp:nvSpPr>
        <dsp:cNvPr id="22" name="任意多边形 21"/>
        <dsp:cNvSpPr/>
      </dsp:nvSpPr>
      <dsp:spPr bwMode="white">
        <a:xfrm>
          <a:off x="942318" y="3000516"/>
          <a:ext cx="1217080" cy="19890"/>
        </a:xfrm>
        <a:custGeom>
          <a:avLst/>
          <a:gdLst/>
          <a:ahLst/>
          <a:cxnLst/>
          <a:pathLst>
            <a:path w="1917" h="31">
              <a:moveTo>
                <a:pt x="581" y="-865"/>
              </a:moveTo>
              <a:lnTo>
                <a:pt x="1335" y="897"/>
              </a:lnTo>
            </a:path>
          </a:pathLst>
        </a:custGeom>
      </dsp:spPr>
      <dsp:style>
        <a:lnRef idx="2">
          <a:schemeClr val="accent1">
            <a:tint val="90000"/>
          </a:schemeClr>
        </a:lnRef>
        <a:fillRef idx="0">
          <a:schemeClr val="accent1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942318" y="3000516"/>
        <a:ext cx="1217080" cy="19890"/>
      </dsp:txXfrm>
    </dsp:sp>
    <dsp:sp modelId="{3D382021-A429-4403-82FF-5A95DD3EBB20}">
      <dsp:nvSpPr>
        <dsp:cNvPr id="23" name="圆角矩形 22"/>
        <dsp:cNvSpPr/>
      </dsp:nvSpPr>
      <dsp:spPr bwMode="white">
        <a:xfrm>
          <a:off x="1790347" y="3270532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做跟投</a:t>
          </a:r>
          <a:endParaRPr lang="zh-CN" altLang="en-US">
            <a:solidFill>
              <a:schemeClr val="tx1"/>
            </a:solidFill>
          </a:endParaRPr>
        </a:p>
      </dsp:txBody>
      <dsp:txXfrm>
        <a:off x="1790347" y="3270532"/>
        <a:ext cx="1197449" cy="598724"/>
      </dsp:txXfrm>
    </dsp:sp>
    <dsp:sp modelId="{B68D4CB7-ED76-4EEE-B7F0-455597F5F947}">
      <dsp:nvSpPr>
        <dsp:cNvPr id="24" name="任意多边形 23"/>
        <dsp:cNvSpPr/>
      </dsp:nvSpPr>
      <dsp:spPr bwMode="white">
        <a:xfrm>
          <a:off x="2734800" y="3129616"/>
          <a:ext cx="984971" cy="19890"/>
        </a:xfrm>
        <a:custGeom>
          <a:avLst/>
          <a:gdLst/>
          <a:ahLst/>
          <a:cxnLst/>
          <a:pathLst>
            <a:path w="1551" h="31">
              <a:moveTo>
                <a:pt x="398" y="693"/>
              </a:moveTo>
              <a:lnTo>
                <a:pt x="1153" y="-662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734800" y="3129616"/>
        <a:ext cx="984971" cy="19890"/>
      </dsp:txXfrm>
    </dsp:sp>
    <dsp:sp modelId="{402901F7-4C4B-47C4-BE12-824FDFB99F9B}">
      <dsp:nvSpPr>
        <dsp:cNvPr id="25" name="圆角矩形 24"/>
        <dsp:cNvSpPr/>
      </dsp:nvSpPr>
      <dsp:spPr bwMode="white">
        <a:xfrm>
          <a:off x="3466775" y="2409865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自己账户</a:t>
          </a:r>
          <a:endParaRPr lang="zh-CN" altLang="en-US">
            <a:solidFill>
              <a:schemeClr val="tx1"/>
            </a:solidFill>
          </a:endParaRPr>
        </a:p>
      </dsp:txBody>
      <dsp:txXfrm>
        <a:off x="3466775" y="2409865"/>
        <a:ext cx="1197449" cy="598724"/>
      </dsp:txXfrm>
    </dsp:sp>
    <dsp:sp modelId="{1A89448F-58C4-4389-A97D-844C99C104EA}">
      <dsp:nvSpPr>
        <dsp:cNvPr id="26" name="任意多边形 25"/>
        <dsp:cNvSpPr/>
      </dsp:nvSpPr>
      <dsp:spPr bwMode="white">
        <a:xfrm>
          <a:off x="4608781" y="2527150"/>
          <a:ext cx="589865" cy="19890"/>
        </a:xfrm>
        <a:custGeom>
          <a:avLst/>
          <a:gdLst/>
          <a:ahLst/>
          <a:cxnLst/>
          <a:pathLst>
            <a:path w="929" h="31">
              <a:moveTo>
                <a:pt x="87" y="287"/>
              </a:moveTo>
              <a:lnTo>
                <a:pt x="842" y="-255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608781" y="2527150"/>
        <a:ext cx="589865" cy="19890"/>
      </dsp:txXfrm>
    </dsp:sp>
    <dsp:sp modelId="{D063FAE2-FA2E-45B9-BF94-5036D3F56211}">
      <dsp:nvSpPr>
        <dsp:cNvPr id="27" name="圆角矩形 26"/>
        <dsp:cNvSpPr/>
      </dsp:nvSpPr>
      <dsp:spPr bwMode="white">
        <a:xfrm>
          <a:off x="5143203" y="2065599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ETF</a:t>
          </a:r>
          <a:r>
            <a:rPr lang="zh-CN" altLang="en-US">
              <a:solidFill>
                <a:schemeClr val="tx1"/>
              </a:solidFill>
            </a:rPr>
            <a:t>策略</a:t>
          </a:r>
          <a:endParaRPr lang="zh-CN" altLang="en-US">
            <a:solidFill>
              <a:schemeClr val="tx1"/>
            </a:solidFill>
          </a:endParaRPr>
        </a:p>
      </dsp:txBody>
      <dsp:txXfrm>
        <a:off x="5143203" y="2065599"/>
        <a:ext cx="1197449" cy="598724"/>
      </dsp:txXfrm>
    </dsp:sp>
    <dsp:sp modelId="{DD4B359C-F970-478D-A7ED-114E660E770E}">
      <dsp:nvSpPr>
        <dsp:cNvPr id="28" name="任意多边形 27"/>
        <dsp:cNvSpPr/>
      </dsp:nvSpPr>
      <dsp:spPr bwMode="white">
        <a:xfrm>
          <a:off x="6340652" y="2355016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2355016"/>
        <a:ext cx="478979" cy="19890"/>
      </dsp:txXfrm>
    </dsp:sp>
    <dsp:sp modelId="{57EB8633-1CBA-47A2-A256-56465AC9466F}">
      <dsp:nvSpPr>
        <dsp:cNvPr id="29" name="圆角矩形 28"/>
        <dsp:cNvSpPr/>
      </dsp:nvSpPr>
      <dsp:spPr bwMode="white">
        <a:xfrm>
          <a:off x="6819631" y="2065599"/>
          <a:ext cx="463553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中证</a:t>
          </a:r>
          <a:r>
            <a:rPr lang="en-US" altLang="zh-CN">
              <a:solidFill>
                <a:schemeClr val="tx1"/>
              </a:solidFill>
            </a:rPr>
            <a:t>1000</a:t>
          </a:r>
          <a:r>
            <a:rPr lang="zh-CN" altLang="en-US">
              <a:solidFill>
                <a:schemeClr val="tx1"/>
              </a:solidFill>
            </a:rPr>
            <a:t>智能择时、</a:t>
          </a:r>
          <a:r>
            <a:rPr lang="zh-CN" altLang="en-US">
              <a:solidFill>
                <a:schemeClr val="tx1"/>
              </a:solidFill>
            </a:rPr>
            <a:t>金玉满堂</a:t>
          </a:r>
          <a:endParaRPr lang="zh-CN" altLang="en-US">
            <a:solidFill>
              <a:schemeClr val="tx1"/>
            </a:solidFill>
          </a:endParaRPr>
        </a:p>
      </dsp:txBody>
      <dsp:txXfrm>
        <a:off x="6819631" y="2065599"/>
        <a:ext cx="4635539" cy="598724"/>
      </dsp:txXfrm>
    </dsp:sp>
    <dsp:sp modelId="{51DE9531-6DB9-4828-9F06-3A5CB587116A}">
      <dsp:nvSpPr>
        <dsp:cNvPr id="30" name="任意多边形 29"/>
        <dsp:cNvSpPr/>
      </dsp:nvSpPr>
      <dsp:spPr bwMode="white">
        <a:xfrm>
          <a:off x="4608781" y="2871416"/>
          <a:ext cx="589865" cy="19890"/>
        </a:xfrm>
        <a:custGeom>
          <a:avLst/>
          <a:gdLst/>
          <a:ahLst/>
          <a:cxnLst/>
          <a:pathLst>
            <a:path w="929" h="31">
              <a:moveTo>
                <a:pt x="87" y="-255"/>
              </a:moveTo>
              <a:lnTo>
                <a:pt x="842" y="287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608781" y="2871416"/>
        <a:ext cx="589865" cy="19890"/>
      </dsp:txXfrm>
    </dsp:sp>
    <dsp:sp modelId="{88EC51CE-E9F0-4170-9A43-CC1AA2421F23}">
      <dsp:nvSpPr>
        <dsp:cNvPr id="31" name="圆角矩形 30"/>
        <dsp:cNvSpPr/>
      </dsp:nvSpPr>
      <dsp:spPr bwMode="white">
        <a:xfrm>
          <a:off x="5143203" y="2754132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股票策略</a:t>
          </a:r>
          <a:endParaRPr lang="zh-CN">
            <a:solidFill>
              <a:schemeClr val="tx1"/>
            </a:solidFill>
          </a:endParaRPr>
        </a:p>
      </dsp:txBody>
      <dsp:txXfrm>
        <a:off x="5143203" y="2754132"/>
        <a:ext cx="1197449" cy="598724"/>
      </dsp:txXfrm>
    </dsp:sp>
    <dsp:sp modelId="{C708DFEB-4360-4AD0-AEB8-78B805018CBC}">
      <dsp:nvSpPr>
        <dsp:cNvPr id="32" name="任意多边形 31"/>
        <dsp:cNvSpPr/>
      </dsp:nvSpPr>
      <dsp:spPr bwMode="white">
        <a:xfrm>
          <a:off x="6340652" y="3043549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3043549"/>
        <a:ext cx="478979" cy="19890"/>
      </dsp:txXfrm>
    </dsp:sp>
    <dsp:sp modelId="{9323C2D2-51D0-4EC4-A972-B54DCDFEA4C4}">
      <dsp:nvSpPr>
        <dsp:cNvPr id="33" name="圆角矩形 32"/>
        <dsp:cNvSpPr/>
      </dsp:nvSpPr>
      <dsp:spPr bwMode="white">
        <a:xfrm>
          <a:off x="6819631" y="2754132"/>
          <a:ext cx="4602370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>AI</a:t>
          </a:r>
          <a:r>
            <a:rPr lang="zh-CN" altLang="en-US">
              <a:solidFill>
                <a:schemeClr val="tx1"/>
              </a:solidFill>
            </a:rPr>
            <a:t>量化智选、事件驱动</a:t>
          </a:r>
          <a:endParaRPr lang="zh-CN" altLang="en-US">
            <a:solidFill>
              <a:schemeClr val="tx1"/>
            </a:solidFill>
          </a:endParaRPr>
        </a:p>
      </dsp:txBody>
      <dsp:txXfrm>
        <a:off x="6819631" y="2754132"/>
        <a:ext cx="4602370" cy="598724"/>
      </dsp:txXfrm>
    </dsp:sp>
    <dsp:sp modelId="{F69A6B68-F902-42DC-B48B-B6D62D5F7D10}">
      <dsp:nvSpPr>
        <dsp:cNvPr id="34" name="任意多边形 33"/>
        <dsp:cNvSpPr/>
      </dsp:nvSpPr>
      <dsp:spPr bwMode="white">
        <a:xfrm>
          <a:off x="2734800" y="3990282"/>
          <a:ext cx="984971" cy="19890"/>
        </a:xfrm>
        <a:custGeom>
          <a:avLst/>
          <a:gdLst/>
          <a:ahLst/>
          <a:cxnLst/>
          <a:pathLst>
            <a:path w="1551" h="31">
              <a:moveTo>
                <a:pt x="398" y="-662"/>
              </a:moveTo>
              <a:lnTo>
                <a:pt x="1153" y="693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734800" y="3990282"/>
        <a:ext cx="984971" cy="19890"/>
      </dsp:txXfrm>
    </dsp:sp>
    <dsp:sp modelId="{CAEF6B8C-65AF-4F54-A2F0-3D278A268594}">
      <dsp:nvSpPr>
        <dsp:cNvPr id="35" name="圆角矩形 34"/>
        <dsp:cNvSpPr/>
      </dsp:nvSpPr>
      <dsp:spPr bwMode="white">
        <a:xfrm>
          <a:off x="3466775" y="4131198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基金申购</a:t>
          </a:r>
          <a:endParaRPr lang="zh-CN">
            <a:solidFill>
              <a:schemeClr val="tx1"/>
            </a:solidFill>
          </a:endParaRPr>
        </a:p>
      </dsp:txBody>
      <dsp:txXfrm>
        <a:off x="3466775" y="4131198"/>
        <a:ext cx="1197449" cy="598724"/>
      </dsp:txXfrm>
    </dsp:sp>
    <dsp:sp modelId="{686C50CE-D1B7-412D-A7C1-CEFD3F6AA2D3}">
      <dsp:nvSpPr>
        <dsp:cNvPr id="36" name="任意多边形 35"/>
        <dsp:cNvSpPr/>
      </dsp:nvSpPr>
      <dsp:spPr bwMode="white">
        <a:xfrm>
          <a:off x="4484339" y="4076349"/>
          <a:ext cx="838748" cy="19890"/>
        </a:xfrm>
        <a:custGeom>
          <a:avLst/>
          <a:gdLst/>
          <a:ahLst/>
          <a:cxnLst/>
          <a:pathLst>
            <a:path w="1321" h="31">
              <a:moveTo>
                <a:pt x="283" y="558"/>
              </a:moveTo>
              <a:lnTo>
                <a:pt x="1038" y="-52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484339" y="4076349"/>
        <a:ext cx="838748" cy="19890"/>
      </dsp:txXfrm>
    </dsp:sp>
    <dsp:sp modelId="{1675591D-0663-40E5-B602-47A1412FED45}">
      <dsp:nvSpPr>
        <dsp:cNvPr id="37" name="圆角矩形 36"/>
        <dsp:cNvSpPr/>
      </dsp:nvSpPr>
      <dsp:spPr bwMode="white">
        <a:xfrm>
          <a:off x="5143203" y="3442665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货币基金</a:t>
          </a:r>
          <a:endParaRPr lang="zh-CN">
            <a:solidFill>
              <a:schemeClr val="tx1"/>
            </a:solidFill>
          </a:endParaRPr>
        </a:p>
      </dsp:txBody>
      <dsp:txXfrm>
        <a:off x="5143203" y="3442665"/>
        <a:ext cx="1197449" cy="598724"/>
      </dsp:txXfrm>
    </dsp:sp>
    <dsp:sp modelId="{B3C8C9A6-7B0B-4F65-BE26-973F25223B55}">
      <dsp:nvSpPr>
        <dsp:cNvPr id="38" name="任意多边形 37"/>
        <dsp:cNvSpPr/>
      </dsp:nvSpPr>
      <dsp:spPr bwMode="white">
        <a:xfrm>
          <a:off x="4664224" y="4420615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664224" y="4420615"/>
        <a:ext cx="478979" cy="19890"/>
      </dsp:txXfrm>
    </dsp:sp>
    <dsp:sp modelId="{F4E34E61-A95B-49D6-A43C-9AC16B6BAD52}">
      <dsp:nvSpPr>
        <dsp:cNvPr id="39" name="圆角矩形 38"/>
        <dsp:cNvSpPr/>
      </dsp:nvSpPr>
      <dsp:spPr bwMode="white">
        <a:xfrm>
          <a:off x="5143203" y="4131198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债券基金</a:t>
          </a:r>
          <a:endParaRPr lang="zh-CN">
            <a:solidFill>
              <a:schemeClr val="tx1"/>
            </a:solidFill>
          </a:endParaRPr>
        </a:p>
      </dsp:txBody>
      <dsp:txXfrm>
        <a:off x="5143203" y="4131198"/>
        <a:ext cx="1197449" cy="598724"/>
      </dsp:txXfrm>
    </dsp:sp>
    <dsp:sp modelId="{D8BFBDA6-2579-4C7A-A035-65EAAB280F5C}">
      <dsp:nvSpPr>
        <dsp:cNvPr id="40" name="任意多边形 39"/>
        <dsp:cNvSpPr/>
      </dsp:nvSpPr>
      <dsp:spPr bwMode="white">
        <a:xfrm>
          <a:off x="6340652" y="4420615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4420615"/>
        <a:ext cx="478979" cy="19890"/>
      </dsp:txXfrm>
    </dsp:sp>
    <dsp:sp modelId="{B2ED330A-2B63-4F6E-B7FD-1109F7B72BA7}">
      <dsp:nvSpPr>
        <dsp:cNvPr id="41" name="圆角矩形 40"/>
        <dsp:cNvSpPr/>
      </dsp:nvSpPr>
      <dsp:spPr bwMode="white">
        <a:xfrm>
          <a:off x="6819631" y="4131198"/>
          <a:ext cx="4633192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创金合信鑫详、金鹰恒润</a:t>
          </a:r>
          <a:endParaRPr lang="zh-CN">
            <a:solidFill>
              <a:schemeClr val="tx1"/>
            </a:solidFill>
          </a:endParaRPr>
        </a:p>
      </dsp:txBody>
      <dsp:txXfrm>
        <a:off x="6819631" y="4131198"/>
        <a:ext cx="4633192" cy="598724"/>
      </dsp:txXfrm>
    </dsp:sp>
    <dsp:sp modelId="{EAD9D98C-3B1E-4F94-A8A9-08657BF4168E}">
      <dsp:nvSpPr>
        <dsp:cNvPr id="42" name="任意多边形 41"/>
        <dsp:cNvSpPr/>
      </dsp:nvSpPr>
      <dsp:spPr bwMode="white">
        <a:xfrm>
          <a:off x="4484339" y="4764882"/>
          <a:ext cx="838748" cy="19890"/>
        </a:xfrm>
        <a:custGeom>
          <a:avLst/>
          <a:gdLst/>
          <a:ahLst/>
          <a:cxnLst/>
          <a:pathLst>
            <a:path w="1321" h="31">
              <a:moveTo>
                <a:pt x="283" y="-526"/>
              </a:moveTo>
              <a:lnTo>
                <a:pt x="1038" y="558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484339" y="4764882"/>
        <a:ext cx="838748" cy="19890"/>
      </dsp:txXfrm>
    </dsp:sp>
    <dsp:sp modelId="{A0A116AB-8AFA-4133-A160-9F81390E7678}">
      <dsp:nvSpPr>
        <dsp:cNvPr id="43" name="圆角矩形 42"/>
        <dsp:cNvSpPr/>
      </dsp:nvSpPr>
      <dsp:spPr bwMode="white">
        <a:xfrm>
          <a:off x="5143203" y="4819731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股票基金</a:t>
          </a:r>
          <a:endParaRPr lang="zh-CN">
            <a:solidFill>
              <a:schemeClr val="tx1"/>
            </a:solidFill>
          </a:endParaRPr>
        </a:p>
      </dsp:txBody>
      <dsp:txXfrm>
        <a:off x="5143203" y="4819731"/>
        <a:ext cx="1197449" cy="598724"/>
      </dsp:txXfrm>
    </dsp:sp>
    <dsp:sp modelId="{F45074AB-1FF3-420A-80EB-D9C3BC113CDC}">
      <dsp:nvSpPr>
        <dsp:cNvPr id="44" name="任意多边形 43"/>
        <dsp:cNvSpPr/>
      </dsp:nvSpPr>
      <dsp:spPr bwMode="white">
        <a:xfrm>
          <a:off x="6340652" y="5109148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5109148"/>
        <a:ext cx="478979" cy="19890"/>
      </dsp:txXfrm>
    </dsp:sp>
    <dsp:sp modelId="{E1F85574-17CA-41E5-8373-8395E92B3980}">
      <dsp:nvSpPr>
        <dsp:cNvPr id="45" name="圆角矩形 44"/>
        <dsp:cNvSpPr/>
      </dsp:nvSpPr>
      <dsp:spPr bwMode="white">
        <a:xfrm>
          <a:off x="6819631" y="4819731"/>
          <a:ext cx="4636784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明亚中证</a:t>
          </a:r>
          <a:r>
            <a:rPr lang="en-US" altLang="zh-CN">
              <a:solidFill>
                <a:schemeClr val="tx1"/>
              </a:solidFill>
            </a:rPr>
            <a:t>1000</a:t>
          </a:r>
          <a:r>
            <a:rPr lang="zh-CN" altLang="en-US">
              <a:solidFill>
                <a:schemeClr val="tx1"/>
              </a:solidFill>
            </a:rPr>
            <a:t>指数增强</a:t>
          </a:r>
          <a:r>
            <a:rPr lang="zh-CN" altLang="en-US">
              <a:solidFill>
                <a:schemeClr val="tx1"/>
              </a:solidFill>
            </a:rPr>
            <a:t>、</a:t>
          </a:r>
          <a:r>
            <a:rPr lang="zh-CN" altLang="en-US">
              <a:solidFill>
                <a:schemeClr val="tx1"/>
              </a:solidFill>
            </a:rPr>
            <a:t>百嘉瑞丰</a:t>
          </a:r>
          <a:endParaRPr lang="zh-CN" altLang="en-US">
            <a:solidFill>
              <a:schemeClr val="tx1"/>
            </a:solidFill>
          </a:endParaRPr>
        </a:p>
      </dsp:txBody>
      <dsp:txXfrm>
        <a:off x="6819631" y="4819731"/>
        <a:ext cx="4636784" cy="598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0" y="6386195"/>
            <a:ext cx="1219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 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8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9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07485"/>
            <a:ext cx="4457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en-US" altLang="zh-CN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A2025062200022x</a:t>
            </a:r>
            <a:endParaRPr lang="en-US" altLang="zh-CN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18745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做教练还是球员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策略猎手升级</a:t>
            </a:r>
            <a:endParaRPr lang="zh-CN" altLang="en-US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310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ETF</a:t>
            </a:r>
            <a:r>
              <a:rPr lang="zh-CN" altLang="en-US" sz="3200" b="1">
                <a:solidFill>
                  <a:schemeClr val="bg1"/>
                </a:solidFill>
              </a:rPr>
              <a:t>热点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/>
          <a:stretch>
            <a:fillRect/>
          </a:stretch>
        </p:blipFill>
        <p:spPr>
          <a:xfrm>
            <a:off x="5343525" y="1405890"/>
            <a:ext cx="6362065" cy="404622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544830" y="1283970"/>
            <a:ext cx="266636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主题关联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ETF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544830" y="1849120"/>
            <a:ext cx="4664075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通过主题成分股与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ETF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每日持仓进行系统规则匹配，系统与人工结合模式持续更新维护。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11810" y="2875915"/>
            <a:ext cx="278955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监控热点主题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568325" y="3442970"/>
            <a:ext cx="4432300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根据市场热度自动计算热门主题、炒作主题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504825" y="4347845"/>
            <a:ext cx="217868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优选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ETF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541020" y="4996815"/>
            <a:ext cx="4432300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通过最优跟踪、流动性强、跟踪误差低、上升通道、捕捞日线金叉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ETF</a:t>
            </a:r>
            <a:r>
              <a:rPr lang="zh-CN" altLang="en-US" sz="3200" b="1">
                <a:solidFill>
                  <a:schemeClr val="bg1"/>
                </a:solidFill>
              </a:rPr>
              <a:t>择时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1"/>
          <a:stretch>
            <a:fillRect/>
          </a:stretch>
        </p:blipFill>
        <p:spPr>
          <a:xfrm>
            <a:off x="5119370" y="1554480"/>
            <a:ext cx="6362065" cy="404622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500380" y="1414780"/>
            <a:ext cx="266636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优选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ETF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500380" y="1979930"/>
            <a:ext cx="4664075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pc="1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+mn-ea"/>
              </a:rPr>
              <a:t>主流宽基、主题、跨境指数优选</a:t>
            </a:r>
            <a:r>
              <a:rPr lang="en-US" altLang="zh-CN" spc="1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+mn-ea"/>
              </a:rPr>
              <a:t>ETF</a:t>
            </a:r>
            <a:r>
              <a:rPr lang="zh-CN" altLang="en-US" spc="1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+mn-ea"/>
              </a:rPr>
              <a:t>，配套指标择时模型。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67360" y="3006725"/>
            <a:ext cx="278955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择时模型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523875" y="3573780"/>
            <a:ext cx="4432300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融合趋势因子、资金因子、成交量因子，识别价格运行的中长期方向与通道，监测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ETF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强弱风向。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ETF</a:t>
            </a:r>
            <a:r>
              <a:rPr lang="zh-CN" altLang="en-US" sz="3200" b="1">
                <a:solidFill>
                  <a:schemeClr val="bg1"/>
                </a:solidFill>
              </a:rPr>
              <a:t>盯盘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4600" y="1642745"/>
            <a:ext cx="6426835" cy="345440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491490" y="1285240"/>
            <a:ext cx="40805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支持更多特色指标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91490" y="1850390"/>
            <a:ext cx="4664075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新增策略风格、套利机会、跟踪指数等不同特色指标筛选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58470" y="2877185"/>
            <a:ext cx="390842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支持通过板块筛选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ETF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514985" y="3444240"/>
            <a:ext cx="4432300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支持在板块筛选结果上，再次筛选关联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ETF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结果。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91490" y="4753610"/>
            <a:ext cx="390842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UI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0025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pitchFamily="34" charset="-122"/>
              </a:rPr>
              <a:t>全新升级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60025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753110" y="5559425"/>
            <a:ext cx="4432300" cy="904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UI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/>
              </a:rPr>
              <a:t>全新升级。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策略选择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" y="835660"/>
            <a:ext cx="11859895" cy="5589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0" y="3703320"/>
            <a:ext cx="3095625" cy="14097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7" name="圆角矩形标注 6"/>
          <p:cNvSpPr/>
          <p:nvPr/>
        </p:nvSpPr>
        <p:spPr>
          <a:xfrm>
            <a:off x="4620895" y="1729105"/>
            <a:ext cx="1464945" cy="619760"/>
          </a:xfrm>
          <a:prstGeom prst="wedgeRoundRectCallout">
            <a:avLst>
              <a:gd name="adj1" fmla="val -45968"/>
              <a:gd name="adj2" fmla="val -9262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最大回撤</a:t>
            </a:r>
            <a:endParaRPr lang="zh-CN" altLang="en-US"/>
          </a:p>
          <a:p>
            <a:pPr algn="ctr"/>
            <a:r>
              <a:rPr lang="en-US" altLang="zh-CN"/>
              <a:t>3.12%</a:t>
            </a:r>
            <a:endParaRPr lang="en-US" altLang="zh-CN"/>
          </a:p>
        </p:txBody>
      </p:sp>
      <p:sp>
        <p:nvSpPr>
          <p:cNvPr id="8" name="圆角矩形标注 7"/>
          <p:cNvSpPr/>
          <p:nvPr/>
        </p:nvSpPr>
        <p:spPr>
          <a:xfrm>
            <a:off x="730885" y="1729105"/>
            <a:ext cx="3242310" cy="969645"/>
          </a:xfrm>
          <a:prstGeom prst="wedgeRoundRectCallout">
            <a:avLst>
              <a:gd name="adj1" fmla="val -45968"/>
              <a:gd name="adj2" fmla="val -9262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2025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-2026</a:t>
            </a:r>
            <a:r>
              <a:rPr lang="zh-CN" altLang="en-US"/>
              <a:t>年</a:t>
            </a:r>
            <a:r>
              <a:rPr lang="en-US" altLang="zh-CN"/>
              <a:t>2</a:t>
            </a:r>
            <a:r>
              <a:rPr lang="zh-CN" altLang="en-US"/>
              <a:t>月</a:t>
            </a:r>
            <a:endParaRPr lang="zh-CN" altLang="en-US"/>
          </a:p>
          <a:p>
            <a:pPr algn="ctr"/>
            <a:r>
              <a:rPr lang="zh-CN" altLang="en-US"/>
              <a:t>显示</a:t>
            </a:r>
            <a:r>
              <a:rPr lang="en-US" altLang="zh-CN"/>
              <a:t>15%</a:t>
            </a:r>
            <a:r>
              <a:rPr lang="zh-CN" altLang="en-US"/>
              <a:t>，扣滑点，约</a:t>
            </a:r>
            <a:r>
              <a:rPr lang="en-US" altLang="zh-CN"/>
              <a:t>12%</a:t>
            </a:r>
            <a:endParaRPr lang="en-US" altLang="zh-CN"/>
          </a:p>
        </p:txBody>
      </p:sp>
      <p:sp>
        <p:nvSpPr>
          <p:cNvPr id="9" name="圆角矩形标注 8"/>
          <p:cNvSpPr/>
          <p:nvPr/>
        </p:nvSpPr>
        <p:spPr>
          <a:xfrm>
            <a:off x="5187950" y="5027930"/>
            <a:ext cx="2835910" cy="681990"/>
          </a:xfrm>
          <a:prstGeom prst="wedgeRoundRectCallout">
            <a:avLst>
              <a:gd name="adj1" fmla="val -50716"/>
              <a:gd name="adj2" fmla="val -8342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2025</a:t>
            </a:r>
            <a:r>
              <a:rPr lang="zh-CN" altLang="en-US"/>
              <a:t>年</a:t>
            </a:r>
            <a:r>
              <a:rPr lang="en-US" altLang="zh-CN"/>
              <a:t>8</a:t>
            </a:r>
            <a:r>
              <a:rPr lang="zh-CN" altLang="en-US"/>
              <a:t>月至</a:t>
            </a:r>
            <a:r>
              <a:rPr lang="en-US" altLang="zh-CN"/>
              <a:t>2026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65" y="2192655"/>
            <a:ext cx="2654300" cy="372999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策略_1773302333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1956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_1773302326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64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市场行情解析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教练还是球员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策略猎手升级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市场行情解析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3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12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" y="4516755"/>
            <a:ext cx="623697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、整体看区间震荡【</a:t>
            </a:r>
            <a:r>
              <a:rPr lang="en-US" altLang="zh-CN" sz="2000" b="1">
                <a:solidFill>
                  <a:srgbClr val="C00000"/>
                </a:solidFill>
              </a:rPr>
              <a:t>22.6-24.0</a:t>
            </a:r>
            <a:r>
              <a:rPr lang="zh-CN" altLang="en-US" sz="2000" b="1">
                <a:solidFill>
                  <a:srgbClr val="C00000"/>
                </a:solidFill>
              </a:rPr>
              <a:t>】；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、捕捞季节死叉，短期整理，但空间有限；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、流动资金想要翻红，并不难。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总论：下一个金叉，有可能就是一个</a:t>
            </a:r>
            <a:r>
              <a:rPr lang="en-US" altLang="zh-CN" sz="2000" b="1">
                <a:solidFill>
                  <a:srgbClr val="C00000"/>
                </a:solidFill>
              </a:rPr>
              <a:t>B+</a:t>
            </a:r>
            <a:r>
              <a:rPr lang="zh-CN" altLang="en-US" sz="2000" b="1">
                <a:solidFill>
                  <a:srgbClr val="C00000"/>
                </a:solidFill>
              </a:rPr>
              <a:t>红的行情。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959485"/>
            <a:ext cx="6626860" cy="33305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60" y="959485"/>
            <a:ext cx="3381375" cy="21240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90" y="3319780"/>
            <a:ext cx="4772025" cy="211455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教练还是球员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投资规划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准备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080" y="931545"/>
            <a:ext cx="5165090" cy="3437255"/>
          </a:xfrm>
          <a:prstGeom prst="rect">
            <a:avLst/>
          </a:prstGeom>
        </p:spPr>
      </p:pic>
      <p:sp>
        <p:nvSpPr>
          <p:cNvPr id="6" name="TextBox 1"/>
          <p:cNvSpPr txBox="1"/>
          <p:nvPr>
            <p:custDataLst>
              <p:tags r:id="rId2"/>
            </p:custDataLst>
          </p:nvPr>
        </p:nvSpPr>
        <p:spPr>
          <a:xfrm>
            <a:off x="6052820" y="931545"/>
            <a:ext cx="572262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、明确投资目标（不是承诺收益）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投资方案都是围绕投资目标而制定的。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2、平衡风险和收益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想要获得相应的收益，清晰可能的风险有哪些，前期做好心理准备，真遇到时不致于太焦虑。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3、定期总结，调整计划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哪些情况下需要调整投资标的，或动态平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衡组合。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总结：适合自己才是最重要的。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/>
          <p:nvPr>
            <p:custDataLst>
              <p:tags r:id="rId3"/>
            </p:custDataLst>
          </p:nvPr>
        </p:nvSpPr>
        <p:spPr>
          <a:xfrm>
            <a:off x="386080" y="4665345"/>
            <a:ext cx="51650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充分了解自己，了解自己的投资行为习惯。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投前越清晰，投中就不易犯错，少走弯路。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投资规划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选择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319405" y="876935"/>
          <a:ext cx="11570335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球员的条件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445770" y="994410"/>
            <a:ext cx="1098867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、要有一套完整的交易系统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交易系统含有：大盘分析、仓位管理、选股方法、买卖规则等等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2、要有一个好的心态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不要涨喜，不以跌悲。能接受亏损，也明白正确的操作会带来正向的收益。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3、要有铁一样的执行力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无论市场怎么走，都能够坚定不移的执行交易规则中的操作。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总结：赚钱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赚小钱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亏小钱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赚大钱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不亏大钱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教练的条件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445770" y="994410"/>
            <a:ext cx="1098867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、清晰自己的投资目标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真正了解自己的投资需求，包含收益目标，风险承受能力，资金投入时长等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2、要有一个好的心态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跟投期间，只要不超出策略范围，则应放心的跟投，更不要去天天盯着，增加压力。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3、要定期检查及调整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检查目标进展，对于有偏差的是否要作调整。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8525" y="5694045"/>
            <a:ext cx="10623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sym typeface="+mn-ea"/>
              </a:rPr>
              <a:t>资产配置首要目的是降低风险，而不是提高收益。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48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52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55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57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62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363.6,&quot;left&quot;:54.4,&quot;top&quot;:122.4,&quot;width&quot;:869.25}"/>
</p:tagLst>
</file>

<file path=ppt/tags/tag64.xml><?xml version="1.0" encoding="utf-8"?>
<p:tagLst xmlns:p="http://schemas.openxmlformats.org/presentationml/2006/main">
  <p:tag name="KSO_WM_DIAGRAM_VIRTUALLY_FRAME" val="{&quot;height&quot;:363.6,&quot;left&quot;:54.4,&quot;top&quot;:122.4,&quot;width&quot;:869.25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WPS 演示</Application>
  <PresentationFormat>宽屏</PresentationFormat>
  <Paragraphs>139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</vt:lpstr>
      <vt:lpstr>Arial Unicode MS</vt:lpstr>
      <vt:lpstr>Calibri</vt:lpstr>
      <vt:lpstr>Noto Sans S Chinese Medium</vt:lpstr>
      <vt:lpstr>DIN Pro</vt:lpstr>
      <vt:lpstr>Saturday Sans Regular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601</cp:revision>
  <dcterms:created xsi:type="dcterms:W3CDTF">2019-06-19T02:08:00Z</dcterms:created>
  <dcterms:modified xsi:type="dcterms:W3CDTF">2026-03-12T08:04:25Z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2DDFABF7C3B54CA8B6CA8207641CF730_13</vt:lpwstr>
  </property>
</Properties>
</file>