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60" r:id="rId4"/>
    <p:sldId id="362" r:id="rId6"/>
    <p:sldId id="361" r:id="rId7"/>
    <p:sldId id="364" r:id="rId8"/>
    <p:sldId id="365" r:id="rId9"/>
    <p:sldId id="348" r:id="rId10"/>
    <p:sldId id="34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由5日、10日、20日（或30日）三条均线交叉形成的“尖头向上的不规则三角形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4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9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2026 .06.08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均线系统实战技巧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zh-CN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金山谷与死亡谷</a:t>
            </a:r>
            <a:endParaRPr lang="zh-CN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、黄金夹角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0" y="2124075"/>
            <a:ext cx="6189345" cy="40532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921385"/>
            <a:ext cx="6132830" cy="2386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、均线系统之金山谷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19424"/>
          <a:stretch>
            <a:fillRect/>
          </a:stretch>
        </p:blipFill>
        <p:spPr>
          <a:xfrm>
            <a:off x="840740" y="2650490"/>
            <a:ext cx="5113655" cy="325183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80" y="3317875"/>
            <a:ext cx="5502910" cy="227203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840740" y="798195"/>
            <a:ext cx="10672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在止跌回升途中，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5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天线先后上穿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10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天线和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天线，且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10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天线均上穿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天线，形成的三线围合形态，称为银山谷。银山谷之后，股价回档，重新</a:t>
            </a:r>
            <a:r>
              <a:rPr 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三线围合的不规则三角形形态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，则称为</a:t>
            </a:r>
            <a:r>
              <a:rPr lang="zh-CN" altLang="en-US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金山谷，看涨信号更明确</a:t>
            </a:r>
            <a:endParaRPr lang="zh-CN" altLang="en-US" sz="1600" b="1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740" y="1555115"/>
            <a:ext cx="6096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银山谷：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三条均线交叉形成的“尖头向上的不规则三角形</a:t>
            </a:r>
            <a:r>
              <a:rPr lang="zh-CN" altLang="en-US" sz="1600"/>
              <a:t>‌</a:t>
            </a:r>
            <a:endParaRPr lang="zh-CN" altLang="en-US" sz="1600"/>
          </a:p>
          <a:p>
            <a:r>
              <a:rPr lang="zh-CN" altLang="en-US" sz="1600"/>
              <a:t>①5日均线‌先后上穿‌10日均线‌和‌20日均线‌；</a:t>
            </a:r>
            <a:endParaRPr lang="zh-CN" altLang="en-US" sz="1600"/>
          </a:p>
          <a:p>
            <a:r>
              <a:rPr lang="zh-CN" altLang="en-US" sz="1600"/>
              <a:t>‌②10日均线‌上穿‌20日均线</a:t>
            </a:r>
            <a:r>
              <a:rPr lang="zh-CN" altLang="en-US"/>
              <a:t>‌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32955" y="2500630"/>
            <a:ext cx="35426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/>
              <a:t>金山谷既可处于“银山谷”相近的位置，也可高于“银山谷”</a:t>
            </a:r>
            <a:endParaRPr lang="zh-CN" altLang="en-US" sz="1600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、均线系统之死亡谷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" y="2054860"/>
            <a:ext cx="11049635" cy="41090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1720" y="863600"/>
            <a:ext cx="103333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银山谷和金山谷是行情启动的看多信号，</a:t>
            </a:r>
            <a:r>
              <a:rPr lang="zh-CN" altLang="en-US" sz="1600" b="1">
                <a:solidFill>
                  <a:srgbClr val="FF0000"/>
                </a:solidFill>
              </a:rPr>
              <a:t>那么死亡谷顾名思义就是行情结束的信号</a:t>
            </a:r>
            <a:r>
              <a:rPr lang="zh-CN" altLang="en-US" sz="1600"/>
              <a:t>。所谓死亡谷是指在股价上涨到一定高位时，短期5天均线开始下穿10天均线和20天均线，10天均线也下穿20天均线，三条均线形成尖头向下的不规则三角形，这种形态后市看跌，所以叫死亡谷，一般出现在趋势反转的下跌初期或中期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金山谷实战举例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405255"/>
            <a:ext cx="5986145" cy="34264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55" y="2077720"/>
            <a:ext cx="5855970" cy="40259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死亡谷实战举例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915035"/>
            <a:ext cx="7299960" cy="4006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440" y="2671445"/>
            <a:ext cx="598297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演示</Application>
  <PresentationFormat>宽屏</PresentationFormat>
  <Paragraphs>50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KSOFD723FC5D</vt:lpstr>
      <vt:lpstr>Segoe Print</vt:lpstr>
      <vt:lpstr>KSOFDDF4E7ED</vt:lpstr>
      <vt:lpstr>Arial Unicode MS</vt:lpstr>
      <vt:lpstr>Calibri</vt:lpstr>
      <vt:lpstr>KSOFD72470BC</vt:lpstr>
      <vt:lpstr>思源黑体 CN Bold</vt:lpstr>
      <vt:lpstr>思源黑体 CN Medium</vt:lpstr>
      <vt:lpstr>思源黑体 CN Normal</vt:lpstr>
      <vt:lpstr>思源黑体 Normal</vt:lpstr>
      <vt:lpstr>阿里巴巴普惠体 Light</vt:lpstr>
      <vt:lpstr>微软雅黑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524</cp:revision>
  <dcterms:created xsi:type="dcterms:W3CDTF">2019-06-19T02:08:00Z</dcterms:created>
  <dcterms:modified xsi:type="dcterms:W3CDTF">2026-06-15T06:33:36Z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5091DEF0DAD54F8D8B8C22B40005C6C1_13</vt:lpwstr>
  </property>
</Properties>
</file>