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3"/>
  </p:notesMasterIdLst>
  <p:sldIdLst>
    <p:sldId id="383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7" r:id="rId15"/>
    <p:sldId id="267" r:id="rId16"/>
    <p:sldId id="418" r:id="rId17"/>
    <p:sldId id="269" r:id="rId18"/>
    <p:sldId id="419" r:id="rId19"/>
    <p:sldId id="420" r:id="rId20"/>
    <p:sldId id="421" r:id="rId21"/>
    <p:sldId id="271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07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5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48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tags" Target="../tags/tag49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07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21130" y="737235"/>
            <a:ext cx="9349740" cy="50768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散户减仓，业绩增长，控盘增加，红肥绿瘦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跟踪波段机会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3185" y="721360"/>
            <a:ext cx="9478645" cy="51473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-02_1754308535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WPS 演示</Application>
  <PresentationFormat>宽屏</PresentationFormat>
  <Paragraphs>83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等线 Light</vt:lpstr>
      <vt:lpstr>等线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莓莓</cp:lastModifiedBy>
  <cp:revision>284</cp:revision>
  <dcterms:created xsi:type="dcterms:W3CDTF">2019-06-19T02:08:00Z</dcterms:created>
  <dcterms:modified xsi:type="dcterms:W3CDTF">2025-08-07T07:46:17Z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2052-12.1.0.22215</vt:lpwstr>
  </property>
  <property fmtid="{D5CDD505-2E9C-101B-9397-08002B2CF9AE}" pid="3" name="ICV">
    <vt:lpwstr>237FD960313B498091172BF7A198A188_13</vt:lpwstr>
  </property>
</Properties>
</file>