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39" r:id="rId7"/>
    <p:sldId id="2540" r:id="rId8"/>
    <p:sldId id="2529" r:id="rId9"/>
    <p:sldId id="2523" r:id="rId10"/>
    <p:sldId id="2491" r:id="rId11"/>
    <p:sldId id="2538" r:id="rId12"/>
    <p:sldId id="2236" r:id="rId13"/>
    <p:sldId id="2164" r:id="rId14"/>
    <p:sldId id="2516" r:id="rId15"/>
    <p:sldId id="2527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6" userDrawn="1">
          <p15:clr>
            <a:srgbClr val="A4A3A4"/>
          </p15:clr>
        </p15:guide>
        <p15:guide id="2" pos="34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76"/>
        <p:guide pos="344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3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6.png"/><Relationship Id="rId1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tags" Target="../tags/tag113.xml"/><Relationship Id="rId3" Type="http://schemas.openxmlformats.org/officeDocument/2006/relationships/image" Target="../media/image14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8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2025 .06.20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静待</a:t>
            </a:r>
            <a:r>
              <a:rPr lang="zh-CN" sz="3200">
                <a:solidFill>
                  <a:schemeClr val="bg1"/>
                </a:solidFill>
              </a:rPr>
              <a:t>企稳</a:t>
            </a:r>
            <a:r>
              <a:rPr lang="en-US" altLang="zh-CN" sz="3200">
                <a:solidFill>
                  <a:schemeClr val="bg1"/>
                </a:solidFill>
              </a:rPr>
              <a:t>    </a:t>
            </a:r>
            <a:r>
              <a:rPr lang="zh-CN" altLang="en-US" sz="3200">
                <a:solidFill>
                  <a:schemeClr val="bg1"/>
                </a:solidFill>
              </a:rPr>
              <a:t>需</a:t>
            </a:r>
            <a:r>
              <a:rPr lang="zh-CN" altLang="en-US" sz="3200">
                <a:solidFill>
                  <a:schemeClr val="bg1"/>
                </a:solidFill>
              </a:rPr>
              <a:t>更多确定性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9245" y="67310"/>
            <a:ext cx="750760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        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</a:t>
            </a:r>
            <a:endParaRPr lang="en-US" altLang="zh-CN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15030" y="160655"/>
            <a:ext cx="561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《好股研选》栏目彩蛋活动</a:t>
            </a:r>
            <a:endParaRPr 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45" y="835025"/>
            <a:ext cx="9792335" cy="55086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3703" t="3119" r="3083" b="8889"/>
          <a:stretch>
            <a:fillRect/>
          </a:stretch>
        </p:blipFill>
        <p:spPr>
          <a:xfrm>
            <a:off x="755650" y="1308100"/>
            <a:ext cx="6006465" cy="2235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574" t="1705" r="2055" b="2964"/>
          <a:stretch>
            <a:fillRect/>
          </a:stretch>
        </p:blipFill>
        <p:spPr>
          <a:xfrm>
            <a:off x="6762115" y="3338195"/>
            <a:ext cx="4702810" cy="270319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991870" y="4227830"/>
            <a:ext cx="5195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仓位管理：</a:t>
            </a:r>
            <a:r>
              <a:rPr lang="en-US" altLang="zh-CN"/>
              <a:t>3</a:t>
            </a:r>
            <a:r>
              <a:rPr lang="zh-CN" altLang="en-US"/>
              <a:t>成轻仓</a:t>
            </a:r>
            <a:endParaRPr lang="zh-CN" altLang="en-US"/>
          </a:p>
          <a:p>
            <a:r>
              <a:rPr lang="zh-CN" altLang="en-US"/>
              <a:t>策略方向：中大盘、防御、绩优，事件刺激</a:t>
            </a:r>
            <a:endParaRPr lang="en-US" altLang="zh-CN"/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7633970" y="952500"/>
            <a:ext cx="3187700" cy="22466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301240" y="5001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3408" t="2579" r="2432" b="3461"/>
          <a:stretch>
            <a:fillRect/>
          </a:stretch>
        </p:blipFill>
        <p:spPr>
          <a:xfrm>
            <a:off x="525145" y="1356995"/>
            <a:ext cx="4105910" cy="3585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6"/>
          <a:srcRect l="2149" t="2224" b="2537"/>
          <a:stretch>
            <a:fillRect/>
          </a:stretch>
        </p:blipFill>
        <p:spPr>
          <a:xfrm>
            <a:off x="4910455" y="1357630"/>
            <a:ext cx="2978785" cy="36442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7"/>
          <a:srcRect l="19082" t="3614" r="487"/>
          <a:stretch>
            <a:fillRect/>
          </a:stretch>
        </p:blipFill>
        <p:spPr>
          <a:xfrm>
            <a:off x="8168005" y="1357630"/>
            <a:ext cx="3369945" cy="35839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062345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9576435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市场风格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607" t="5329"/>
          <a:stretch>
            <a:fillRect/>
          </a:stretch>
        </p:blipFill>
        <p:spPr>
          <a:xfrm>
            <a:off x="922655" y="1070610"/>
            <a:ext cx="5173345" cy="3158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1669415" y="4337685"/>
            <a:ext cx="3850005" cy="15862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4"/>
          <a:srcRect l="3302" t="1978" r="3513" b="2027"/>
          <a:stretch>
            <a:fillRect/>
          </a:stretch>
        </p:blipFill>
        <p:spPr>
          <a:xfrm>
            <a:off x="6333490" y="1070610"/>
            <a:ext cx="5064125" cy="4545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771" t="3597" r="27213" b="3617"/>
          <a:stretch>
            <a:fillRect/>
          </a:stretch>
        </p:blipFill>
        <p:spPr>
          <a:xfrm>
            <a:off x="1390650" y="1685290"/>
            <a:ext cx="4705350" cy="35960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6400800" y="1374775"/>
            <a:ext cx="5130165" cy="46977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固态电池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光刻胶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中报预增蓝筹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酿酒（超跌异动而已）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稳定币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金融科技果然预期退潮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短剧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文化分化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控盘回档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、主力追踪创新高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市场上很噪音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1405" t="6225"/>
          <a:stretch>
            <a:fillRect/>
          </a:stretch>
        </p:blipFill>
        <p:spPr>
          <a:xfrm>
            <a:off x="913765" y="1000760"/>
            <a:ext cx="3638550" cy="23583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46810" y="3429000"/>
            <a:ext cx="3210560" cy="24110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2775" t="6313" r="1969" b="5320"/>
          <a:stretch>
            <a:fillRect/>
          </a:stretch>
        </p:blipFill>
        <p:spPr>
          <a:xfrm>
            <a:off x="4772025" y="1130300"/>
            <a:ext cx="3176905" cy="19265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5"/>
          <a:srcRect l="7447" t="4783" r="3383" b="2730"/>
          <a:stretch>
            <a:fillRect/>
          </a:stretch>
        </p:blipFill>
        <p:spPr>
          <a:xfrm>
            <a:off x="4772025" y="3230880"/>
            <a:ext cx="3375025" cy="28079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8286115" y="2143760"/>
            <a:ext cx="3589020" cy="16656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],&quot;65&quot;:[20205081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</Words>
  <Application>WPS 演示</Application>
  <PresentationFormat>宽屏</PresentationFormat>
  <Paragraphs>97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2384</cp:revision>
  <dcterms:created xsi:type="dcterms:W3CDTF">2019-06-19T02:08:00Z</dcterms:created>
  <dcterms:modified xsi:type="dcterms:W3CDTF">2025-06-20T02:23:04Z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D16141058EBC41EEB0A7B1D4CD33A472_13</vt:lpwstr>
  </property>
</Properties>
</file>