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4328" r:id="rId2"/>
    <p:sldId id="4268" r:id="rId3"/>
    <p:sldId id="4415" r:id="rId4"/>
    <p:sldId id="4306" r:id="rId5"/>
    <p:sldId id="4401" r:id="rId6"/>
    <p:sldId id="4419" r:id="rId7"/>
    <p:sldId id="4420" r:id="rId8"/>
    <p:sldId id="4337" r:id="rId9"/>
    <p:sldId id="4416" r:id="rId10"/>
    <p:sldId id="4418" r:id="rId11"/>
    <p:sldId id="4400" r:id="rId12"/>
    <p:sldId id="4417" r:id="rId13"/>
    <p:sldId id="4392" r:id="rId14"/>
    <p:sldId id="1341" r:id="rId15"/>
    <p:sldId id="4390" r:id="rId16"/>
    <p:sldId id="4384" r:id="rId17"/>
    <p:sldId id="4387" r:id="rId18"/>
    <p:sldId id="4388" r:id="rId19"/>
    <p:sldId id="4348" r:id="rId20"/>
    <p:sldId id="4374" r:id="rId21"/>
    <p:sldId id="4344" r:id="rId22"/>
    <p:sldId id="4370" r:id="rId23"/>
    <p:sldId id="270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1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43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3.xml"/><Relationship Id="rId7" Type="http://schemas.openxmlformats.org/officeDocument/2006/relationships/image" Target="../media/image25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4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狙击主线 盘中擒牛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2024.9.6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694577" y="85456"/>
            <a:ext cx="958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十大戒律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股价低于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5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块</a:t>
            </a:r>
            <a:r>
              <a:rPr lang="zh-CN" altLang="en-US" sz="36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原价挂单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E22CD1-1F3B-F550-1475-0A785042603E}"/>
              </a:ext>
            </a:extLst>
          </p:cNvPr>
          <p:cNvSpPr txBox="1"/>
          <p:nvPr/>
        </p:nvSpPr>
        <p:spPr>
          <a:xfrm>
            <a:off x="316395" y="782121"/>
            <a:ext cx="1144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+mn-ea"/>
              </a:rPr>
              <a:t>低价股的价格波动较大，如果在集合竞价挂高“</a:t>
            </a:r>
            <a:r>
              <a:rPr lang="en-US" altLang="zh-CN" b="1" dirty="0">
                <a:latin typeface="+mn-ea"/>
              </a:rPr>
              <a:t>0.01</a:t>
            </a:r>
            <a:r>
              <a:rPr lang="zh-CN" altLang="en-US" b="1" dirty="0">
                <a:latin typeface="+mn-ea"/>
              </a:rPr>
              <a:t>”进场，容易导致持仓成本较高，赚钱效益较弱</a:t>
            </a:r>
            <a:endParaRPr lang="en-US" altLang="zh-CN" b="1" dirty="0"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3FD7BF-9021-747E-6EE1-58838B7D7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35" y="1151453"/>
            <a:ext cx="2372489" cy="50899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27DCF6-0DF3-3B50-87A5-18F9D2300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240" y="1151452"/>
            <a:ext cx="2372595" cy="5089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25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694577" y="85456"/>
            <a:ext cx="958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十大戒律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股价高于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5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块</a:t>
            </a:r>
            <a:r>
              <a:rPr lang="en-US" altLang="zh-CN" sz="36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+2%</a:t>
            </a:r>
            <a:r>
              <a:rPr lang="zh-CN" altLang="en-US" sz="36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挂单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E22CD1-1F3B-F550-1475-0A785042603E}"/>
              </a:ext>
            </a:extLst>
          </p:cNvPr>
          <p:cNvSpPr txBox="1"/>
          <p:nvPr/>
        </p:nvSpPr>
        <p:spPr>
          <a:xfrm>
            <a:off x="316394" y="782121"/>
            <a:ext cx="11587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+mn-ea"/>
              </a:rPr>
              <a:t>高价股的价格波动小，如果不在集合竞价挂高价进场，有时候很难成交，一旦没有成交的都是龙头</a:t>
            </a:r>
            <a:endParaRPr lang="en-US" altLang="zh-CN" b="1" dirty="0"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9B589C-52FA-DD02-C057-ECF3F809E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97" y="1151453"/>
            <a:ext cx="2372595" cy="50899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A459BE-B422-BEA6-B403-8076296F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692" y="1151453"/>
            <a:ext cx="2372490" cy="50899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02F40E1-F0E3-1B00-8AAE-8A97408A1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933" y="1151453"/>
            <a:ext cx="2372595" cy="50899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C85334-81D4-AF51-9B8F-75FF59B6A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529" y="1151453"/>
            <a:ext cx="2372490" cy="5089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36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九月竞价策略回顾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8CE562-0D26-AA8C-8F61-3A8C49982E91}"/>
              </a:ext>
            </a:extLst>
          </p:cNvPr>
          <p:cNvSpPr txBox="1"/>
          <p:nvPr/>
        </p:nvSpPr>
        <p:spPr>
          <a:xfrm>
            <a:off x="138545" y="6604084"/>
            <a:ext cx="9937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331E99-70B6-D829-F588-FCB52D24B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7" y="1715366"/>
            <a:ext cx="11291225" cy="2374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6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30A684-7758-A8EC-4913-0AFB24AE5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6"/>
            <a:ext cx="12192000" cy="68485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13415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前高逐步减仓法则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5178FB-7989-3958-EADF-D0E710C1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9" y="838898"/>
            <a:ext cx="11470015" cy="525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19F046-E23E-8E22-3BB7-D0D7B8F3F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20" y="4232639"/>
            <a:ext cx="2676088" cy="82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A99A5E-FFFA-AFA4-2117-FE251565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109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297" y="6519446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62" y="1"/>
            <a:ext cx="4314737" cy="2123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智能驾驶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震荡回档中期生命线时，流动资金持续翻红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32" y="5302830"/>
            <a:ext cx="2777455" cy="913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9" y="849996"/>
            <a:ext cx="9470886" cy="4335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厂字型回档买点信号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0" y="749068"/>
            <a:ext cx="11282243" cy="516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0" y="1468074"/>
            <a:ext cx="1993559" cy="44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半导体元件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12" y="808170"/>
            <a:ext cx="9620775" cy="441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876" y="5342537"/>
            <a:ext cx="2935511" cy="872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1096160" y="5699984"/>
            <a:ext cx="9999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现状：流动资金翻绿（量能：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5348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捕捞季节背离金叉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智能辅助线支撑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平均股价的支撑位：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zh-CN" altLang="en-US" sz="1600" dirty="0"/>
              <a:t>一层仓位锻炼盘感</a:t>
            </a:r>
            <a:r>
              <a:rPr lang="en-US" altLang="zh-CN" sz="1600" dirty="0"/>
              <a:t>/</a:t>
            </a:r>
            <a:r>
              <a:rPr lang="zh-CN" altLang="en-US" sz="1600" dirty="0"/>
              <a:t>空仓</a:t>
            </a:r>
            <a:r>
              <a:rPr lang="en-US" altLang="zh-CN" sz="1600" dirty="0"/>
              <a:t>+</a:t>
            </a:r>
            <a:r>
              <a:rPr lang="zh-CN" altLang="en-US" sz="1600" dirty="0"/>
              <a:t>冲高降低仓位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B289B2-F0F4-AD76-16EA-A7F921202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60" y="760605"/>
            <a:ext cx="9999677" cy="4886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神奇爆量买卖点信号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B1E5A8-A451-A6CA-540F-CF6F7970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22" y="794417"/>
            <a:ext cx="10768168" cy="5076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B3152F-9873-E28F-F10F-B12446DF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2" y="1918010"/>
            <a:ext cx="2340064" cy="3952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055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256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ECACEB-E627-D190-28B0-EF7F9152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5" y="782121"/>
            <a:ext cx="5176957" cy="5450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3F0085-3871-C8D4-7E1C-C44AD68E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16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5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实盘案例回顾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2A31A5-CA50-9B95-018D-E7CCEF3DB775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66441F-D75F-00E2-B407-E99CD9DDF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772" y="827409"/>
            <a:ext cx="8526455" cy="53628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952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D5618B5-4CA8-34A7-8B01-98411B28FA54}"/>
              </a:ext>
            </a:extLst>
          </p:cNvPr>
          <p:cNvSpPr/>
          <p:nvPr/>
        </p:nvSpPr>
        <p:spPr>
          <a:xfrm>
            <a:off x="237323" y="1536478"/>
            <a:ext cx="2214970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资金档次：</a:t>
            </a:r>
            <a:endParaRPr lang="en-US" altLang="zh-CN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——XXX</a:t>
            </a: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——1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——5000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——1000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0——500</a:t>
            </a:r>
            <a:r>
              <a:rPr lang="zh-CN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748377-793F-9CB8-86F2-7E65D774C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512" y="837406"/>
            <a:ext cx="2502239" cy="53680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FE77F0-9D84-7058-BF2E-314DD1C9F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752" y="837406"/>
            <a:ext cx="2502128" cy="5368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离场模式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1314499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跌破“分时均线”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3217335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呈现“主力出货”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22133" y="5017415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冲高“获利落袋”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851394"/>
            <a:ext cx="0" cy="136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3754230"/>
            <a:ext cx="7936" cy="126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123AC31-077F-BA0F-AA43-6D206FC2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41" y="761041"/>
            <a:ext cx="5069286" cy="544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3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91686" y="1784851"/>
            <a:ext cx="29550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endParaRPr lang="en-US" altLang="zh-CN" sz="1600" b="1" dirty="0"/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竞价符合直接挂高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19941" y="885546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31BDD99-9D2F-B582-A06F-DC5DE4FDB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27" y="1189606"/>
            <a:ext cx="2121846" cy="45520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807E47-0ADF-0664-8B5B-65C53DCF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341" y="1189606"/>
            <a:ext cx="2121847" cy="45520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943331-49CA-8426-E2D3-B6680F5FD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697" y="1189606"/>
            <a:ext cx="2121847" cy="45520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3C0E094-BB7D-D9CB-74FE-313944546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544" y="1189606"/>
            <a:ext cx="2121847" cy="4552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3831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3452</TotalTime>
  <Words>1257</Words>
  <Application>Microsoft Office PowerPoint</Application>
  <PresentationFormat>宽屏</PresentationFormat>
  <Paragraphs>145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65</cp:revision>
  <dcterms:created xsi:type="dcterms:W3CDTF">2023-08-09T12:44:55Z</dcterms:created>
  <dcterms:modified xsi:type="dcterms:W3CDTF">2024-09-06T01:21:30Z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