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328" r:id="rId2"/>
    <p:sldId id="4421" r:id="rId3"/>
    <p:sldId id="4415" r:id="rId4"/>
    <p:sldId id="4306" r:id="rId5"/>
    <p:sldId id="4401" r:id="rId6"/>
    <p:sldId id="4373" r:id="rId7"/>
    <p:sldId id="4422" r:id="rId8"/>
    <p:sldId id="4337" r:id="rId9"/>
    <p:sldId id="4426" r:id="rId10"/>
    <p:sldId id="4432" r:id="rId11"/>
    <p:sldId id="4433" r:id="rId12"/>
    <p:sldId id="257" r:id="rId13"/>
    <p:sldId id="1341" r:id="rId14"/>
    <p:sldId id="4390" r:id="rId15"/>
    <p:sldId id="4384" r:id="rId16"/>
    <p:sldId id="4387" r:id="rId17"/>
    <p:sldId id="4388" r:id="rId18"/>
    <p:sldId id="4348" r:id="rId19"/>
    <p:sldId id="4374" r:id="rId20"/>
    <p:sldId id="4344" r:id="rId21"/>
    <p:sldId id="4370" r:id="rId22"/>
    <p:sldId id="27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1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30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1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9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5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1.xml"/><Relationship Id="rId7" Type="http://schemas.openxmlformats.org/officeDocument/2006/relationships/image" Target="../media/image2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4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吹响进攻的号角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2024.9.13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F46201-4ECF-C0A4-8EC8-51E83475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67" y="841394"/>
            <a:ext cx="2512795" cy="53907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641A0B-E967-59DC-FAD7-9A7C01D12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80" y="5176871"/>
            <a:ext cx="2838892" cy="93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6A4D2D-C495-58C4-A6DD-389A50558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9" y="4233093"/>
            <a:ext cx="2838893" cy="843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B928E7-9903-F5EC-3968-A56277CAC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79" y="3043270"/>
            <a:ext cx="2838894" cy="1090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889EB97-ED9C-8C33-D352-7F74999F0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32" y="802912"/>
            <a:ext cx="2838896" cy="9780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95A84CC-0E51-23FB-1B6B-B9AC101EC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979" y="1880729"/>
            <a:ext cx="2838895" cy="105186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52FF003-6459-4D7C-7B40-E01D672FF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3014" y="841154"/>
            <a:ext cx="2512795" cy="5390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62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九月竞价策略回顾（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7——7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8CE562-0D26-AA8C-8F61-3A8C49982E91}"/>
              </a:ext>
            </a:extLst>
          </p:cNvPr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C3B851-5B32-FBBC-AF94-976ED5CE5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01" y="1438183"/>
            <a:ext cx="9676998" cy="4114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6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6765" y="1490345"/>
            <a:ext cx="5531485" cy="4759325"/>
          </a:xfrm>
          <a:prstGeom prst="rect">
            <a:avLst/>
          </a:prstGeom>
        </p:spPr>
      </p:pic>
      <p:pic>
        <p:nvPicPr>
          <p:cNvPr id="4" name="图片 3" descr="1920_1080__1725783677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55470"/>
            <a:ext cx="5438140" cy="467868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49994-470E-1E03-C999-62E95FC65A78}"/>
              </a:ext>
            </a:extLst>
          </p:cNvPr>
          <p:cNvSpPr txBox="1"/>
          <p:nvPr/>
        </p:nvSpPr>
        <p:spPr>
          <a:xfrm>
            <a:off x="335132" y="1490345"/>
            <a:ext cx="615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5178FB-7989-3958-EADF-D0E710C1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" y="838898"/>
            <a:ext cx="11470015" cy="525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19F046-E23E-8E22-3BB7-D0D7B8F3F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99A5E-FFFA-AFA4-2117-FE251565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10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62" y="1"/>
            <a:ext cx="4314737" cy="2123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32" y="5302830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半导体元件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2" y="808170"/>
            <a:ext cx="9620775" cy="441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76" y="5342537"/>
            <a:ext cx="2935511" cy="872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神奇爆量买卖点信号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1E5A8-A451-A6CA-540F-CF6F797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2" y="794417"/>
            <a:ext cx="10768168" cy="5076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B3152F-9873-E28F-F10F-B12446DF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918010"/>
            <a:ext cx="2340064" cy="3952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096159" y="5609168"/>
            <a:ext cx="999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大盘现状：流动资金翻绿（量能：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5156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捕捞季节背离金叉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智能辅助线支撑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平均股价的支撑位：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机会策略：</a:t>
            </a:r>
            <a:r>
              <a:rPr lang="zh-CN" altLang="en-US" sz="1600" dirty="0"/>
              <a:t>创业板（</a:t>
            </a:r>
            <a:r>
              <a:rPr lang="zh-CN" altLang="en-US" sz="1600" dirty="0">
                <a:solidFill>
                  <a:srgbClr val="0070C0"/>
                </a:solidFill>
              </a:rPr>
              <a:t>医疗</a:t>
            </a:r>
            <a:r>
              <a:rPr lang="zh-CN" altLang="en-US" sz="1600" dirty="0"/>
              <a:t>丨</a:t>
            </a:r>
            <a:r>
              <a:rPr lang="zh-CN" altLang="en-US" sz="1600" b="1" dirty="0">
                <a:solidFill>
                  <a:srgbClr val="FF0000"/>
                </a:solidFill>
              </a:rPr>
              <a:t>新能源</a:t>
            </a:r>
            <a:r>
              <a:rPr lang="zh-CN" altLang="en-US" sz="1600" dirty="0"/>
              <a:t>）</a:t>
            </a:r>
            <a:r>
              <a:rPr lang="en-US" altLang="zh-CN" sz="1600" dirty="0"/>
              <a:t>——</a:t>
            </a:r>
            <a:r>
              <a:rPr lang="zh-CN" altLang="en-US" sz="1600" dirty="0"/>
              <a:t>低位（反弹赚钱）         主板（</a:t>
            </a:r>
            <a:r>
              <a:rPr lang="zh-CN" altLang="en-US" sz="1600" dirty="0">
                <a:solidFill>
                  <a:srgbClr val="00B050"/>
                </a:solidFill>
              </a:rPr>
              <a:t>银行丨石油</a:t>
            </a:r>
            <a:r>
              <a:rPr lang="zh-CN" altLang="en-US" sz="1600" dirty="0"/>
              <a:t>）</a:t>
            </a:r>
            <a:r>
              <a:rPr lang="en-US" altLang="zh-CN" sz="1600" dirty="0"/>
              <a:t>——</a:t>
            </a:r>
            <a:r>
              <a:rPr lang="zh-CN" altLang="en-US" sz="1600" dirty="0"/>
              <a:t>高位（反弹亏钱）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BC09834-E8CA-A894-26CA-D4A031F91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58" y="770122"/>
            <a:ext cx="9999677" cy="4776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CACEB-E627-D190-28B0-EF7F9152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5" y="782121"/>
            <a:ext cx="5176957" cy="5450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3F0085-3871-C8D4-7E1C-C44AD68E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16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11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A31A5-CA50-9B95-018D-E7CCEF3DB775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77A281-78EB-D9DD-CB1A-A3DBD432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3" y="780546"/>
            <a:ext cx="2532721" cy="54337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3F2246-8664-8C8A-5553-5291BDE4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104" y="780546"/>
            <a:ext cx="8886547" cy="54340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22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D5618B5-4CA8-34A7-8B01-98411B28FA54}"/>
              </a:ext>
            </a:extLst>
          </p:cNvPr>
          <p:cNvSpPr/>
          <p:nvPr/>
        </p:nvSpPr>
        <p:spPr>
          <a:xfrm>
            <a:off x="237323" y="1536478"/>
            <a:ext cx="2026483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资金档次：</a:t>
            </a:r>
            <a:endParaRPr lang="en-US" altLang="zh-CN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——XXX</a:t>
            </a: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——1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——5000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——1000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0——500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FDCE5B-9F0E-ADDA-357A-2445148677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4"/>
          <a:stretch/>
        </p:blipFill>
        <p:spPr>
          <a:xfrm>
            <a:off x="3545750" y="772356"/>
            <a:ext cx="5092223" cy="5471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74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123AC31-077F-BA0F-AA43-6D206FC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41" y="761041"/>
            <a:ext cx="5069286" cy="544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1DF9A8F-A398-9A56-AADD-B6FC6CA0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26" y="756581"/>
            <a:ext cx="2552747" cy="5476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985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1295</Words>
  <Application>Microsoft Office PowerPoint</Application>
  <PresentationFormat>宽屏</PresentationFormat>
  <Paragraphs>165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67</cp:revision>
  <dcterms:created xsi:type="dcterms:W3CDTF">2023-08-09T12:44:55Z</dcterms:created>
  <dcterms:modified xsi:type="dcterms:W3CDTF">2024-09-13T01:31:46Z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