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4299" r:id="rId3"/>
    <p:sldId id="4268" r:id="rId4"/>
    <p:sldId id="4310" r:id="rId5"/>
    <p:sldId id="4281" r:id="rId6"/>
    <p:sldId id="4284" r:id="rId7"/>
    <p:sldId id="4311" r:id="rId8"/>
    <p:sldId id="4314" r:id="rId9"/>
    <p:sldId id="4312" r:id="rId10"/>
    <p:sldId id="4317" r:id="rId11"/>
    <p:sldId id="4319" r:id="rId12"/>
    <p:sldId id="431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市场普涨 人均股神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2024.4.17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838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短线卖出策略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71E7A-14E1-E0EA-F2D4-97EC02F4BE35}"/>
              </a:ext>
            </a:extLst>
          </p:cNvPr>
          <p:cNvSpPr txBox="1"/>
          <p:nvPr/>
        </p:nvSpPr>
        <p:spPr>
          <a:xfrm>
            <a:off x="859871" y="5798211"/>
            <a:ext cx="10472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神奇色阶第一色阶（</a:t>
            </a:r>
            <a:r>
              <a:rPr lang="en-US" altLang="zh-CN" sz="1600" dirty="0"/>
              <a:t>60</a:t>
            </a:r>
            <a:r>
              <a:rPr lang="zh-CN" altLang="en-US" sz="1600" dirty="0"/>
              <a:t>分钟级别）： ①买点：神奇第一色阶变红  ②卖点：神奇第一色阶变绿→</a:t>
            </a:r>
            <a:r>
              <a:rPr lang="zh-CN" altLang="en-US" sz="1600" dirty="0">
                <a:solidFill>
                  <a:srgbClr val="FF0000"/>
                </a:solidFill>
              </a:rPr>
              <a:t>把利润拿到手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2AC1AC-8731-06EB-8443-D340D1328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1" y="788041"/>
            <a:ext cx="10472257" cy="49384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3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838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投机卖出策略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71E7A-14E1-E0EA-F2D4-97EC02F4BE35}"/>
              </a:ext>
            </a:extLst>
          </p:cNvPr>
          <p:cNvSpPr txBox="1"/>
          <p:nvPr/>
        </p:nvSpPr>
        <p:spPr>
          <a:xfrm>
            <a:off x="859871" y="5798211"/>
            <a:ext cx="10472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神奇色阶第一色阶（</a:t>
            </a:r>
            <a:r>
              <a:rPr lang="en-US" altLang="zh-CN" sz="1600" dirty="0"/>
              <a:t>60</a:t>
            </a:r>
            <a:r>
              <a:rPr lang="zh-CN" altLang="en-US" sz="1600" dirty="0"/>
              <a:t>分钟级别）： ①买点：前日集合竞价挂单  ②卖点：跌破分时均线→</a:t>
            </a:r>
            <a:r>
              <a:rPr lang="zh-CN" altLang="en-US" sz="1600" dirty="0">
                <a:solidFill>
                  <a:srgbClr val="FF0000"/>
                </a:solidFill>
              </a:rPr>
              <a:t>避免被深度套牢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56FF27-04EA-F548-2A53-EBEBBAD11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1" y="867363"/>
            <a:ext cx="10196819" cy="47797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5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715606-1E6B-FC34-E9F8-E57904AC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331" y="1574891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3157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核心三部曲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环境（大盘）：大盘决定你要不要开车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汽车（板块）：板块决定你想要去哪里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司机（个股）：个股决定你能不能超车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559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124981" y="5521340"/>
            <a:ext cx="9471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现状：短线超跌拐头向下</a:t>
            </a:r>
            <a:r>
              <a:rPr lang="en-US" altLang="zh-CN" dirty="0"/>
              <a:t>+</a:t>
            </a:r>
            <a:r>
              <a:rPr lang="zh-CN" altLang="en-US" dirty="0"/>
              <a:t>捕捞季节弱势金叉</a:t>
            </a:r>
            <a:r>
              <a:rPr lang="en-US" altLang="zh-CN" dirty="0"/>
              <a:t>+</a:t>
            </a:r>
            <a:r>
              <a:rPr lang="zh-CN" altLang="en-US" dirty="0"/>
              <a:t>流动资金翻红</a:t>
            </a:r>
            <a:r>
              <a:rPr lang="en-US" altLang="zh-CN" dirty="0"/>
              <a:t>+</a:t>
            </a:r>
            <a:r>
              <a:rPr lang="zh-CN" altLang="en-US" dirty="0"/>
              <a:t>辅助线下</a:t>
            </a:r>
            <a:endParaRPr lang="en-US" altLang="zh-CN" dirty="0"/>
          </a:p>
          <a:p>
            <a:r>
              <a:rPr lang="zh-CN" altLang="en-US" dirty="0"/>
              <a:t>策略：超跌反弹＃反转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2B38EC-E6A9-4C08-F605-C8580E0F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981" y="784564"/>
            <a:ext cx="9746609" cy="46600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主力狙击营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F60755C-E401-9DF3-58D5-DB0093567900}"/>
              </a:ext>
            </a:extLst>
          </p:cNvPr>
          <p:cNvSpPr txBox="1"/>
          <p:nvPr/>
        </p:nvSpPr>
        <p:spPr>
          <a:xfrm>
            <a:off x="1995171" y="1682088"/>
            <a:ext cx="110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号：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C85934-4EDB-3630-5100-E2FDCAA14486}"/>
              </a:ext>
            </a:extLst>
          </p:cNvPr>
          <p:cNvSpPr txBox="1"/>
          <p:nvPr/>
        </p:nvSpPr>
        <p:spPr>
          <a:xfrm>
            <a:off x="1995172" y="3394954"/>
            <a:ext cx="110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16</a:t>
            </a:r>
            <a:r>
              <a:rPr lang="zh-CN" altLang="en-US" dirty="0"/>
              <a:t>号：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B32585-C9D2-697A-6D10-C0E92BA75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13"/>
          <a:stretch/>
        </p:blipFill>
        <p:spPr>
          <a:xfrm>
            <a:off x="3288016" y="1026583"/>
            <a:ext cx="5615967" cy="171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5D742F-2044-5C11-50DE-80FCA8432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16" y="2873209"/>
            <a:ext cx="5615967" cy="14128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999E85-4E75-6204-B4B7-DC6FF694C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016" y="4395809"/>
            <a:ext cx="5615967" cy="1475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AEC041B-FA39-F623-0E69-A4B158326083}"/>
              </a:ext>
            </a:extLst>
          </p:cNvPr>
          <p:cNvSpPr txBox="1"/>
          <p:nvPr/>
        </p:nvSpPr>
        <p:spPr>
          <a:xfrm>
            <a:off x="1995171" y="4923154"/>
            <a:ext cx="110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15</a:t>
            </a:r>
            <a:r>
              <a:rPr lang="zh-CN" altLang="en-US" dirty="0"/>
              <a:t>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35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3" y="851323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93823C4-0ED7-555C-1D3D-C0D5413B5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5" y="0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投机博弈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27128" y="178239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88582" y="81609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7F8E13-6B9D-1355-B9B0-54329EE1A076}"/>
              </a:ext>
            </a:extLst>
          </p:cNvPr>
          <p:cNvSpPr txBox="1"/>
          <p:nvPr/>
        </p:nvSpPr>
        <p:spPr>
          <a:xfrm>
            <a:off x="3624580" y="744653"/>
            <a:ext cx="75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周三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419F11-3020-D70E-2913-B679BB9A547E}"/>
              </a:ext>
            </a:extLst>
          </p:cNvPr>
          <p:cNvSpPr txBox="1"/>
          <p:nvPr/>
        </p:nvSpPr>
        <p:spPr>
          <a:xfrm>
            <a:off x="1211209" y="775322"/>
            <a:ext cx="75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周二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FF7464-B2D5-31F7-AE30-DB5C7CEB0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" y="1133163"/>
            <a:ext cx="2358420" cy="5059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E3B52C-6D8A-BBAC-20F2-6336AD19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158" y="1144763"/>
            <a:ext cx="2358420" cy="5059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760768-DAAC-2412-4866-95AE5D21A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334" y="1144763"/>
            <a:ext cx="2465610" cy="497456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0B12351-F043-528A-B5F0-C8E476F43D6B}"/>
              </a:ext>
            </a:extLst>
          </p:cNvPr>
          <p:cNvSpPr txBox="1"/>
          <p:nvPr/>
        </p:nvSpPr>
        <p:spPr>
          <a:xfrm>
            <a:off x="6473787" y="738670"/>
            <a:ext cx="723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结果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强势板块选龙头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AC7646-0364-6958-4A2F-6355ABB8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870" y="767299"/>
            <a:ext cx="2541864" cy="54533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5F9E47-B802-2100-CD1D-1CEEB958C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006" y="767299"/>
            <a:ext cx="2541865" cy="5453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9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AF2C1A7-C1BA-0889-29C6-59A38527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95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428</Words>
  <Application>Microsoft Office PowerPoint</Application>
  <PresentationFormat>宽屏</PresentationFormat>
  <Paragraphs>57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思源黑体 CN Heavy</vt:lpstr>
      <vt:lpstr>思源黑体 CN Medium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8</cp:revision>
  <dcterms:created xsi:type="dcterms:W3CDTF">2023-08-09T12:44:55Z</dcterms:created>
  <dcterms:modified xsi:type="dcterms:W3CDTF">2024-04-17T06:56:31Z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