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35"/>
  </p:notesMasterIdLst>
  <p:handoutMasterIdLst>
    <p:handoutMasterId r:id="rId36"/>
  </p:handoutMasterIdLst>
  <p:sldIdLst>
    <p:sldId id="263" r:id="rId4"/>
    <p:sldId id="10360" r:id="rId5"/>
    <p:sldId id="8436" r:id="rId6"/>
    <p:sldId id="8437" r:id="rId7"/>
    <p:sldId id="9796" r:id="rId8"/>
    <p:sldId id="11225" r:id="rId9"/>
    <p:sldId id="11161" r:id="rId10"/>
    <p:sldId id="11493" r:id="rId11"/>
    <p:sldId id="11494" r:id="rId12"/>
    <p:sldId id="11495" r:id="rId13"/>
    <p:sldId id="11233" r:id="rId14"/>
    <p:sldId id="11297" r:id="rId15"/>
    <p:sldId id="11298" r:id="rId16"/>
    <p:sldId id="11171" r:id="rId17"/>
    <p:sldId id="11299" r:id="rId18"/>
    <p:sldId id="11167" r:id="rId19"/>
    <p:sldId id="11168" r:id="rId20"/>
    <p:sldId id="11490" r:id="rId21"/>
    <p:sldId id="11491" r:id="rId22"/>
    <p:sldId id="11492" r:id="rId23"/>
    <p:sldId id="11486" r:id="rId24"/>
    <p:sldId id="11487" r:id="rId25"/>
    <p:sldId id="11488" r:id="rId26"/>
    <p:sldId id="11440" r:id="rId27"/>
    <p:sldId id="11441" r:id="rId28"/>
    <p:sldId id="11442" r:id="rId29"/>
    <p:sldId id="11443" r:id="rId30"/>
    <p:sldId id="11444" r:id="rId31"/>
    <p:sldId id="11090" r:id="rId32"/>
    <p:sldId id="8414" r:id="rId33"/>
    <p:sldId id="8106" r:id="rId34"/>
  </p:sldIdLst>
  <p:sldSz cx="12192000" cy="6858000"/>
  <p:notesSz cx="6858000" cy="9144000"/>
  <p:embeddedFontLst>
    <p:embeddedFont>
      <p:font typeface="思源黑体 CN Heavy" panose="020B0A00000000000000" charset="-122"/>
      <p:bold r:id="rId41"/>
    </p:embeddedFont>
    <p:embeddedFont>
      <p:font typeface="华文行楷" panose="02010800040101010101" charset="-122"/>
      <p:regular r:id="rId42"/>
    </p:embeddedFont>
    <p:embeddedFont>
      <p:font typeface="微软雅黑" panose="020B0503020204020204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303.xml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5.xml"/><Relationship Id="rId5" Type="http://schemas.openxmlformats.org/officeDocument/2006/relationships/image" Target="../media/image15.png"/><Relationship Id="rId4" Type="http://schemas.openxmlformats.org/officeDocument/2006/relationships/tags" Target="../tags/tag194.xml"/><Relationship Id="rId3" Type="http://schemas.openxmlformats.org/officeDocument/2006/relationships/image" Target="../media/image14.png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00.xml"/><Relationship Id="rId7" Type="http://schemas.openxmlformats.org/officeDocument/2006/relationships/image" Target="../media/image18.png"/><Relationship Id="rId6" Type="http://schemas.openxmlformats.org/officeDocument/2006/relationships/tags" Target="../tags/tag199.xml"/><Relationship Id="rId5" Type="http://schemas.openxmlformats.org/officeDocument/2006/relationships/image" Target="../media/image17.png"/><Relationship Id="rId4" Type="http://schemas.openxmlformats.org/officeDocument/2006/relationships/tags" Target="../tags/tag198.xml"/><Relationship Id="rId3" Type="http://schemas.openxmlformats.org/officeDocument/2006/relationships/image" Target="../media/image16.png"/><Relationship Id="rId2" Type="http://schemas.openxmlformats.org/officeDocument/2006/relationships/tags" Target="../tags/tag19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2.xml"/><Relationship Id="rId11" Type="http://schemas.openxmlformats.org/officeDocument/2006/relationships/image" Target="../media/image20.png"/><Relationship Id="rId10" Type="http://schemas.openxmlformats.org/officeDocument/2006/relationships/tags" Target="../tags/tag201.xml"/><Relationship Id="rId1" Type="http://schemas.openxmlformats.org/officeDocument/2006/relationships/tags" Target="../tags/tag19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207.xml"/><Relationship Id="rId7" Type="http://schemas.openxmlformats.org/officeDocument/2006/relationships/image" Target="../media/image23.png"/><Relationship Id="rId6" Type="http://schemas.openxmlformats.org/officeDocument/2006/relationships/tags" Target="../tags/tag206.xml"/><Relationship Id="rId5" Type="http://schemas.openxmlformats.org/officeDocument/2006/relationships/image" Target="../media/image22.png"/><Relationship Id="rId4" Type="http://schemas.openxmlformats.org/officeDocument/2006/relationships/tags" Target="../tags/tag205.xml"/><Relationship Id="rId3" Type="http://schemas.openxmlformats.org/officeDocument/2006/relationships/image" Target="../media/image21.png"/><Relationship Id="rId2" Type="http://schemas.openxmlformats.org/officeDocument/2006/relationships/tags" Target="../tags/tag20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9.xml"/><Relationship Id="rId11" Type="http://schemas.openxmlformats.org/officeDocument/2006/relationships/image" Target="../media/image25.png"/><Relationship Id="rId10" Type="http://schemas.openxmlformats.org/officeDocument/2006/relationships/tags" Target="../tags/tag208.xml"/><Relationship Id="rId1" Type="http://schemas.openxmlformats.org/officeDocument/2006/relationships/tags" Target="../tags/tag20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image" Target="../media/image28.png"/><Relationship Id="rId7" Type="http://schemas.openxmlformats.org/officeDocument/2006/relationships/tags" Target="../tags/tag213.xml"/><Relationship Id="rId6" Type="http://schemas.openxmlformats.org/officeDocument/2006/relationships/image" Target="../media/image27.png"/><Relationship Id="rId5" Type="http://schemas.openxmlformats.org/officeDocument/2006/relationships/tags" Target="../tags/tag212.xml"/><Relationship Id="rId4" Type="http://schemas.openxmlformats.org/officeDocument/2006/relationships/image" Target="../media/image26.pn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8.xml"/><Relationship Id="rId6" Type="http://schemas.openxmlformats.org/officeDocument/2006/relationships/image" Target="../media/image31.png"/><Relationship Id="rId5" Type="http://schemas.openxmlformats.org/officeDocument/2006/relationships/tags" Target="../tags/tag217.xml"/><Relationship Id="rId4" Type="http://schemas.openxmlformats.org/officeDocument/2006/relationships/image" Target="../media/image30.png"/><Relationship Id="rId3" Type="http://schemas.openxmlformats.org/officeDocument/2006/relationships/tags" Target="../tags/tag216.xml"/><Relationship Id="rId2" Type="http://schemas.openxmlformats.org/officeDocument/2006/relationships/image" Target="../media/image29.png"/><Relationship Id="rId1" Type="http://schemas.openxmlformats.org/officeDocument/2006/relationships/tags" Target="../tags/tag21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3.xml"/><Relationship Id="rId7" Type="http://schemas.openxmlformats.org/officeDocument/2006/relationships/image" Target="../media/image34.png"/><Relationship Id="rId6" Type="http://schemas.openxmlformats.org/officeDocument/2006/relationships/tags" Target="../tags/tag222.xml"/><Relationship Id="rId5" Type="http://schemas.openxmlformats.org/officeDocument/2006/relationships/image" Target="../media/image33.png"/><Relationship Id="rId4" Type="http://schemas.openxmlformats.org/officeDocument/2006/relationships/tags" Target="../tags/tag221.xml"/><Relationship Id="rId3" Type="http://schemas.openxmlformats.org/officeDocument/2006/relationships/image" Target="../media/image32.png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7.xml"/><Relationship Id="rId6" Type="http://schemas.openxmlformats.org/officeDocument/2006/relationships/image" Target="../media/image37.png"/><Relationship Id="rId5" Type="http://schemas.openxmlformats.org/officeDocument/2006/relationships/tags" Target="../tags/tag22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0.xml"/><Relationship Id="rId4" Type="http://schemas.openxmlformats.org/officeDocument/2006/relationships/image" Target="../media/image38.png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image" Target="../media/image42.png"/><Relationship Id="rId7" Type="http://schemas.openxmlformats.org/officeDocument/2006/relationships/tags" Target="../tags/tag234.xml"/><Relationship Id="rId6" Type="http://schemas.openxmlformats.org/officeDocument/2006/relationships/image" Target="../media/image41.png"/><Relationship Id="rId5" Type="http://schemas.openxmlformats.org/officeDocument/2006/relationships/tags" Target="../tags/tag233.xml"/><Relationship Id="rId4" Type="http://schemas.openxmlformats.org/officeDocument/2006/relationships/image" Target="../media/image40.png"/><Relationship Id="rId3" Type="http://schemas.openxmlformats.org/officeDocument/2006/relationships/tags" Target="../tags/tag232.xml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3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240.xml"/><Relationship Id="rId7" Type="http://schemas.openxmlformats.org/officeDocument/2006/relationships/image" Target="../media/image45.png"/><Relationship Id="rId6" Type="http://schemas.openxmlformats.org/officeDocument/2006/relationships/tags" Target="../tags/tag239.xml"/><Relationship Id="rId5" Type="http://schemas.openxmlformats.org/officeDocument/2006/relationships/image" Target="../media/image44.png"/><Relationship Id="rId4" Type="http://schemas.openxmlformats.org/officeDocument/2006/relationships/tags" Target="../tags/tag238.xml"/><Relationship Id="rId3" Type="http://schemas.openxmlformats.org/officeDocument/2006/relationships/image" Target="../media/image43.png"/><Relationship Id="rId2" Type="http://schemas.openxmlformats.org/officeDocument/2006/relationships/tags" Target="../tags/tag23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44.xml"/><Relationship Id="rId15" Type="http://schemas.openxmlformats.org/officeDocument/2006/relationships/image" Target="../media/image49.png"/><Relationship Id="rId14" Type="http://schemas.openxmlformats.org/officeDocument/2006/relationships/tags" Target="../tags/tag243.xml"/><Relationship Id="rId13" Type="http://schemas.openxmlformats.org/officeDocument/2006/relationships/image" Target="../media/image48.png"/><Relationship Id="rId12" Type="http://schemas.openxmlformats.org/officeDocument/2006/relationships/tags" Target="../tags/tag242.xml"/><Relationship Id="rId11" Type="http://schemas.openxmlformats.org/officeDocument/2006/relationships/image" Target="../media/image47.png"/><Relationship Id="rId10" Type="http://schemas.openxmlformats.org/officeDocument/2006/relationships/tags" Target="../tags/tag241.xml"/><Relationship Id="rId1" Type="http://schemas.openxmlformats.org/officeDocument/2006/relationships/tags" Target="../tags/tag23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../media/image54.png"/><Relationship Id="rId7" Type="http://schemas.openxmlformats.org/officeDocument/2006/relationships/tags" Target="../tags/tag2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tags" Target="../tags/tag245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50.xml"/><Relationship Id="rId14" Type="http://schemas.openxmlformats.org/officeDocument/2006/relationships/image" Target="../media/image57.png"/><Relationship Id="rId13" Type="http://schemas.openxmlformats.org/officeDocument/2006/relationships/tags" Target="../tags/tag249.xml"/><Relationship Id="rId12" Type="http://schemas.openxmlformats.org/officeDocument/2006/relationships/image" Target="../media/image56.png"/><Relationship Id="rId11" Type="http://schemas.openxmlformats.org/officeDocument/2006/relationships/tags" Target="../tags/tag248.xml"/><Relationship Id="rId10" Type="http://schemas.openxmlformats.org/officeDocument/2006/relationships/image" Target="../media/image55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61.png"/><Relationship Id="rId7" Type="http://schemas.openxmlformats.org/officeDocument/2006/relationships/tags" Target="../tags/tag254.xml"/><Relationship Id="rId6" Type="http://schemas.openxmlformats.org/officeDocument/2006/relationships/image" Target="../media/image60.png"/><Relationship Id="rId5" Type="http://schemas.openxmlformats.org/officeDocument/2006/relationships/tags" Target="../tags/tag253.xml"/><Relationship Id="rId4" Type="http://schemas.openxmlformats.org/officeDocument/2006/relationships/image" Target="../media/image59.png"/><Relationship Id="rId3" Type="http://schemas.openxmlformats.org/officeDocument/2006/relationships/tags" Target="../tags/tag252.xml"/><Relationship Id="rId2" Type="http://schemas.openxmlformats.org/officeDocument/2006/relationships/image" Target="../media/image5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56.xml"/><Relationship Id="rId10" Type="http://schemas.openxmlformats.org/officeDocument/2006/relationships/image" Target="../media/image62.png"/><Relationship Id="rId1" Type="http://schemas.openxmlformats.org/officeDocument/2006/relationships/tags" Target="../tags/tag25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image" Target="../media/image66.png"/><Relationship Id="rId7" Type="http://schemas.openxmlformats.org/officeDocument/2006/relationships/tags" Target="../tags/tag260.xml"/><Relationship Id="rId6" Type="http://schemas.openxmlformats.org/officeDocument/2006/relationships/image" Target="../media/image65.png"/><Relationship Id="rId5" Type="http://schemas.openxmlformats.org/officeDocument/2006/relationships/tags" Target="../tags/tag259.xml"/><Relationship Id="rId4" Type="http://schemas.openxmlformats.org/officeDocument/2006/relationships/image" Target="../media/image64.png"/><Relationship Id="rId3" Type="http://schemas.openxmlformats.org/officeDocument/2006/relationships/tags" Target="../tags/tag258.xml"/><Relationship Id="rId2" Type="http://schemas.openxmlformats.org/officeDocument/2006/relationships/image" Target="../media/image63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64.xml"/><Relationship Id="rId14" Type="http://schemas.openxmlformats.org/officeDocument/2006/relationships/image" Target="../media/image69.png"/><Relationship Id="rId13" Type="http://schemas.openxmlformats.org/officeDocument/2006/relationships/tags" Target="../tags/tag263.xml"/><Relationship Id="rId12" Type="http://schemas.openxmlformats.org/officeDocument/2006/relationships/image" Target="../media/image68.png"/><Relationship Id="rId11" Type="http://schemas.openxmlformats.org/officeDocument/2006/relationships/tags" Target="../tags/tag262.xml"/><Relationship Id="rId10" Type="http://schemas.openxmlformats.org/officeDocument/2006/relationships/image" Target="../media/image67.png"/><Relationship Id="rId1" Type="http://schemas.openxmlformats.org/officeDocument/2006/relationships/tags" Target="../tags/tag25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image" Target="../media/image72.png"/><Relationship Id="rId5" Type="http://schemas.openxmlformats.org/officeDocument/2006/relationships/tags" Target="../tags/tag267.xml"/><Relationship Id="rId4" Type="http://schemas.openxmlformats.org/officeDocument/2006/relationships/image" Target="../media/image71.png"/><Relationship Id="rId3" Type="http://schemas.openxmlformats.org/officeDocument/2006/relationships/tags" Target="../tags/tag266.xml"/><Relationship Id="rId2" Type="http://schemas.openxmlformats.org/officeDocument/2006/relationships/image" Target="../media/image70.png"/><Relationship Id="rId1" Type="http://schemas.openxmlformats.org/officeDocument/2006/relationships/tags" Target="../tags/tag26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2.xml"/><Relationship Id="rId4" Type="http://schemas.openxmlformats.org/officeDocument/2006/relationships/image" Target="../media/image74.jpeg"/><Relationship Id="rId3" Type="http://schemas.openxmlformats.org/officeDocument/2006/relationships/image" Target="../media/image73.png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6.xml"/><Relationship Id="rId4" Type="http://schemas.openxmlformats.org/officeDocument/2006/relationships/image" Target="../media/image75.png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76.png"/><Relationship Id="rId2" Type="http://schemas.openxmlformats.org/officeDocument/2006/relationships/tags" Target="../tags/tag278.xml"/><Relationship Id="rId1" Type="http://schemas.openxmlformats.org/officeDocument/2006/relationships/tags" Target="../tags/tag27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image" Target="../media/image77.png"/><Relationship Id="rId2" Type="http://schemas.openxmlformats.org/officeDocument/2006/relationships/tags" Target="../tags/tag284.xml"/><Relationship Id="rId1" Type="http://schemas.openxmlformats.org/officeDocument/2006/relationships/tags" Target="../tags/tag28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image" Target="../media/image78.png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8.xml"/><Relationship Id="rId3" Type="http://schemas.openxmlformats.org/officeDocument/2006/relationships/image" Target="../media/image79.png"/><Relationship Id="rId2" Type="http://schemas.openxmlformats.org/officeDocument/2006/relationships/tags" Target="../tags/tag297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image" Target="../media/image80.png"/><Relationship Id="rId3" Type="http://schemas.openxmlformats.org/officeDocument/2006/relationships/tags" Target="../tags/tag300.xml"/><Relationship Id="rId2" Type="http://schemas.openxmlformats.org/officeDocument/2006/relationships/image" Target="../media/image1.png"/><Relationship Id="rId1" Type="http://schemas.openxmlformats.org/officeDocument/2006/relationships/tags" Target="../tags/tag29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4.xml"/><Relationship Id="rId4" Type="http://schemas.openxmlformats.org/officeDocument/2006/relationships/image" Target="../media/image10.png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7.xml"/><Relationship Id="rId3" Type="http://schemas.openxmlformats.org/officeDocument/2006/relationships/image" Target="../media/image11.png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1.xml"/><Relationship Id="rId5" Type="http://schemas.openxmlformats.org/officeDocument/2006/relationships/image" Target="../media/image13.png"/><Relationship Id="rId4" Type="http://schemas.openxmlformats.org/officeDocument/2006/relationships/tags" Target="../tags/tag190.xml"/><Relationship Id="rId3" Type="http://schemas.openxmlformats.org/officeDocument/2006/relationships/image" Target="../media/image12.png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" y="2230120"/>
            <a:ext cx="12094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建立链路，多做笔记</a:t>
            </a:r>
            <a:endParaRPr lang="en-US" alt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2024.4.23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6250" y="943610"/>
            <a:ext cx="5690235" cy="516953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79845" y="943610"/>
            <a:ext cx="5391150" cy="51701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你也想成为镰刀，听课，做笔记，记到位了，一起见证未来！！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镰刀派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00750" y="822960"/>
            <a:ext cx="5663565" cy="53416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29005"/>
            <a:ext cx="11240135" cy="5187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68235" y="92900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2435" y="895350"/>
            <a:ext cx="5847080" cy="51828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57315" y="895350"/>
            <a:ext cx="5347335" cy="5183505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7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2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3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1954</Words>
  <Application>WPS 演示</Application>
  <PresentationFormat>宽屏</PresentationFormat>
  <Paragraphs>343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华文行楷</vt:lpstr>
      <vt:lpstr>微软雅黑</vt:lpstr>
      <vt:lpstr>Arial Unicode MS</vt:lpstr>
      <vt:lpstr>Calibri</vt:lpstr>
      <vt:lpstr>思源黑体 CN Normal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672</cp:revision>
  <dcterms:created xsi:type="dcterms:W3CDTF">2019-06-19T02:08:00Z</dcterms:created>
  <dcterms:modified xsi:type="dcterms:W3CDTF">2024-04-23T05:52:23Z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511C9E867AF841FFA4D4FD09B5123125_13</vt:lpwstr>
  </property>
</Properties>
</file>