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</p:sldMasterIdLst>
  <p:notesMasterIdLst>
    <p:notesMasterId r:id="rId80"/>
  </p:notesMasterIdLst>
  <p:handoutMasterIdLst>
    <p:handoutMasterId r:id="rId81"/>
  </p:handoutMasterIdLst>
  <p:sldIdLst>
    <p:sldId id="263" r:id="rId4"/>
    <p:sldId id="10360" r:id="rId5"/>
    <p:sldId id="8436" r:id="rId6"/>
    <p:sldId id="8437" r:id="rId7"/>
    <p:sldId id="9796" r:id="rId8"/>
    <p:sldId id="11225" r:id="rId9"/>
    <p:sldId id="11226" r:id="rId10"/>
    <p:sldId id="11294" r:id="rId11"/>
    <p:sldId id="11289" r:id="rId12"/>
    <p:sldId id="11290" r:id="rId13"/>
    <p:sldId id="11156" r:id="rId14"/>
    <p:sldId id="11157" r:id="rId15"/>
    <p:sldId id="11158" r:id="rId16"/>
    <p:sldId id="11159" r:id="rId17"/>
    <p:sldId id="11160" r:id="rId18"/>
    <p:sldId id="11161" r:id="rId19"/>
    <p:sldId id="11162" r:id="rId20"/>
    <p:sldId id="11163" r:id="rId21"/>
    <p:sldId id="11293" r:id="rId22"/>
    <p:sldId id="11174" r:id="rId23"/>
    <p:sldId id="11228" r:id="rId24"/>
    <p:sldId id="11288" r:id="rId25"/>
    <p:sldId id="11295" r:id="rId26"/>
    <p:sldId id="11081" r:id="rId27"/>
    <p:sldId id="11229" r:id="rId28"/>
    <p:sldId id="11297" r:id="rId29"/>
    <p:sldId id="11169" r:id="rId30"/>
    <p:sldId id="11170" r:id="rId31"/>
    <p:sldId id="11296" r:id="rId32"/>
    <p:sldId id="11301" r:id="rId33"/>
    <p:sldId id="11233" r:id="rId34"/>
    <p:sldId id="11298" r:id="rId35"/>
    <p:sldId id="11171" r:id="rId36"/>
    <p:sldId id="11299" r:id="rId37"/>
    <p:sldId id="11167" r:id="rId38"/>
    <p:sldId id="11168" r:id="rId39"/>
    <p:sldId id="11302" r:id="rId40"/>
    <p:sldId id="11303" r:id="rId41"/>
    <p:sldId id="9265" r:id="rId42"/>
    <p:sldId id="11230" r:id="rId43"/>
    <p:sldId id="11231" r:id="rId44"/>
    <p:sldId id="11232" r:id="rId45"/>
    <p:sldId id="10368" r:id="rId46"/>
    <p:sldId id="10370" r:id="rId47"/>
    <p:sldId id="10373" r:id="rId48"/>
    <p:sldId id="11165" r:id="rId49"/>
    <p:sldId id="11166" r:id="rId50"/>
    <p:sldId id="10175" r:id="rId51"/>
    <p:sldId id="10754" r:id="rId52"/>
    <p:sldId id="9615" r:id="rId53"/>
    <p:sldId id="9610" r:id="rId54"/>
    <p:sldId id="8730" r:id="rId55"/>
    <p:sldId id="8438" r:id="rId56"/>
    <p:sldId id="8439" r:id="rId57"/>
    <p:sldId id="8440" r:id="rId58"/>
    <p:sldId id="8731" r:id="rId59"/>
    <p:sldId id="8260" r:id="rId60"/>
    <p:sldId id="8732" r:id="rId61"/>
    <p:sldId id="8740" r:id="rId62"/>
    <p:sldId id="8737" r:id="rId63"/>
    <p:sldId id="8739" r:id="rId64"/>
    <p:sldId id="8741" r:id="rId65"/>
    <p:sldId id="8742" r:id="rId66"/>
    <p:sldId id="8743" r:id="rId67"/>
    <p:sldId id="8738" r:id="rId68"/>
    <p:sldId id="11087" r:id="rId69"/>
    <p:sldId id="11086" r:id="rId70"/>
    <p:sldId id="11089" r:id="rId71"/>
    <p:sldId id="11090" r:id="rId72"/>
    <p:sldId id="8410" r:id="rId73"/>
    <p:sldId id="8414" r:id="rId74"/>
    <p:sldId id="8592" r:id="rId75"/>
    <p:sldId id="6918" r:id="rId76"/>
    <p:sldId id="6433" r:id="rId77"/>
    <p:sldId id="6434" r:id="rId78"/>
    <p:sldId id="8106" r:id="rId79"/>
  </p:sldIdLst>
  <p:sldSz cx="12192000" cy="6858000"/>
  <p:notesSz cx="6858000" cy="9144000"/>
  <p:embeddedFontLst>
    <p:embeddedFont>
      <p:font typeface="思源黑体 CN Heavy" panose="020B0A00000000000000" charset="-122"/>
      <p:bold r:id="rId86"/>
    </p:embeddedFont>
    <p:embeddedFont>
      <p:font typeface="微软雅黑" panose="020B0503020204020204" charset="-122"/>
      <p:regular r:id="rId87"/>
    </p:embeddedFont>
    <p:embeddedFont>
      <p:font typeface="Calibri" panose="020F0502020204030204" charset="0"/>
      <p:regular r:id="rId88"/>
      <p:bold r:id="rId89"/>
      <p:italic r:id="rId90"/>
      <p:boldItalic r:id="rId91"/>
    </p:embeddedFont>
    <p:embeddedFont>
      <p:font typeface="华文行楷" panose="02010800040101010101" charset="-122"/>
      <p:regular r:id="rId92"/>
    </p:embeddedFont>
  </p:embeddedFontLst>
  <p:custDataLst>
    <p:tags r:id="rId9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0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6CD"/>
    <a:srgbClr val="FFFDF5"/>
    <a:srgbClr val="FFDFDF"/>
    <a:srgbClr val="D16664"/>
    <a:srgbClr val="FFFC91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30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3" Type="http://schemas.openxmlformats.org/officeDocument/2006/relationships/tags" Target="tags/tag554.xml"/><Relationship Id="rId92" Type="http://schemas.openxmlformats.org/officeDocument/2006/relationships/font" Target="fonts/font7.fntdata"/><Relationship Id="rId91" Type="http://schemas.openxmlformats.org/officeDocument/2006/relationships/font" Target="fonts/font6.fntdata"/><Relationship Id="rId90" Type="http://schemas.openxmlformats.org/officeDocument/2006/relationships/font" Target="fonts/font5.fntdata"/><Relationship Id="rId9" Type="http://schemas.openxmlformats.org/officeDocument/2006/relationships/slide" Target="slides/slide6.xml"/><Relationship Id="rId89" Type="http://schemas.openxmlformats.org/officeDocument/2006/relationships/font" Target="fonts/font4.fntdata"/><Relationship Id="rId88" Type="http://schemas.openxmlformats.org/officeDocument/2006/relationships/font" Target="fonts/font3.fntdata"/><Relationship Id="rId87" Type="http://schemas.openxmlformats.org/officeDocument/2006/relationships/font" Target="fonts/font2.fntdata"/><Relationship Id="rId86" Type="http://schemas.openxmlformats.org/officeDocument/2006/relationships/font" Target="fonts/font1.fntdata"/><Relationship Id="rId85" Type="http://schemas.openxmlformats.org/officeDocument/2006/relationships/commentAuthors" Target="commentAuthors.xml"/><Relationship Id="rId84" Type="http://schemas.openxmlformats.org/officeDocument/2006/relationships/tableStyles" Target="tableStyles.xml"/><Relationship Id="rId83" Type="http://schemas.openxmlformats.org/officeDocument/2006/relationships/viewProps" Target="viewProps.xml"/><Relationship Id="rId82" Type="http://schemas.openxmlformats.org/officeDocument/2006/relationships/presProps" Target="presProps.xml"/><Relationship Id="rId81" Type="http://schemas.openxmlformats.org/officeDocument/2006/relationships/handoutMaster" Target="handoutMasters/handoutMaster1.xml"/><Relationship Id="rId80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79" Type="http://schemas.openxmlformats.org/officeDocument/2006/relationships/slide" Target="slides/slide76.xml"/><Relationship Id="rId78" Type="http://schemas.openxmlformats.org/officeDocument/2006/relationships/slide" Target="slides/slide75.xml"/><Relationship Id="rId77" Type="http://schemas.openxmlformats.org/officeDocument/2006/relationships/slide" Target="slides/slide74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3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99.xml"/><Relationship Id="rId17" Type="http://schemas.openxmlformats.org/officeDocument/2006/relationships/image" Target="../media/image5.png"/><Relationship Id="rId16" Type="http://schemas.openxmlformats.org/officeDocument/2006/relationships/tags" Target="../tags/tag98.xml"/><Relationship Id="rId15" Type="http://schemas.openxmlformats.org/officeDocument/2006/relationships/tags" Target="../tags/tag97.xml"/><Relationship Id="rId14" Type="http://schemas.openxmlformats.org/officeDocument/2006/relationships/tags" Target="../tags/tag96.xml"/><Relationship Id="rId13" Type="http://schemas.openxmlformats.org/officeDocument/2006/relationships/tags" Target="../tags/tag95.xml"/><Relationship Id="rId12" Type="http://schemas.openxmlformats.org/officeDocument/2006/relationships/tags" Target="../tags/tag94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image" Target="../media/image6.png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12.xml"/><Relationship Id="rId13" Type="http://schemas.openxmlformats.org/officeDocument/2006/relationships/tags" Target="../tags/tag111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tags" Target="../tags/tag100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04.xml"/><Relationship Id="rId2" Type="http://schemas.openxmlformats.org/officeDocument/2006/relationships/image" Target="../media/image15.png"/><Relationship Id="rId1" Type="http://schemas.openxmlformats.org/officeDocument/2006/relationships/tags" Target="../tags/tag203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07.xml"/><Relationship Id="rId3" Type="http://schemas.openxmlformats.org/officeDocument/2006/relationships/image" Target="../media/image16.png"/><Relationship Id="rId2" Type="http://schemas.openxmlformats.org/officeDocument/2006/relationships/tags" Target="../tags/tag206.xml"/><Relationship Id="rId1" Type="http://schemas.openxmlformats.org/officeDocument/2006/relationships/tags" Target="../tags/tag205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211.xml"/><Relationship Id="rId5" Type="http://schemas.openxmlformats.org/officeDocument/2006/relationships/image" Target="../media/image18.png"/><Relationship Id="rId4" Type="http://schemas.openxmlformats.org/officeDocument/2006/relationships/tags" Target="../tags/tag210.xml"/><Relationship Id="rId3" Type="http://schemas.openxmlformats.org/officeDocument/2006/relationships/image" Target="../media/image17.png"/><Relationship Id="rId2" Type="http://schemas.openxmlformats.org/officeDocument/2006/relationships/tags" Target="../tags/tag209.xml"/><Relationship Id="rId1" Type="http://schemas.openxmlformats.org/officeDocument/2006/relationships/tags" Target="../tags/tag208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215.xml"/><Relationship Id="rId5" Type="http://schemas.openxmlformats.org/officeDocument/2006/relationships/image" Target="../media/image20.png"/><Relationship Id="rId4" Type="http://schemas.openxmlformats.org/officeDocument/2006/relationships/tags" Target="../tags/tag214.xml"/><Relationship Id="rId3" Type="http://schemas.openxmlformats.org/officeDocument/2006/relationships/image" Target="../media/image19.png"/><Relationship Id="rId2" Type="http://schemas.openxmlformats.org/officeDocument/2006/relationships/tags" Target="../tags/tag213.xml"/><Relationship Id="rId1" Type="http://schemas.openxmlformats.org/officeDocument/2006/relationships/tags" Target="../tags/tag212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18.xml"/><Relationship Id="rId3" Type="http://schemas.openxmlformats.org/officeDocument/2006/relationships/image" Target="../media/image21.png"/><Relationship Id="rId2" Type="http://schemas.openxmlformats.org/officeDocument/2006/relationships/tags" Target="../tags/tag217.xml"/><Relationship Id="rId1" Type="http://schemas.openxmlformats.org/officeDocument/2006/relationships/tags" Target="../tags/tag216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21.xml"/><Relationship Id="rId3" Type="http://schemas.openxmlformats.org/officeDocument/2006/relationships/image" Target="../media/image22.png"/><Relationship Id="rId2" Type="http://schemas.openxmlformats.org/officeDocument/2006/relationships/tags" Target="../tags/tag220.xml"/><Relationship Id="rId1" Type="http://schemas.openxmlformats.org/officeDocument/2006/relationships/tags" Target="../tags/tag219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24.xml"/><Relationship Id="rId4" Type="http://schemas.openxmlformats.org/officeDocument/2006/relationships/image" Target="../media/image23.png"/><Relationship Id="rId3" Type="http://schemas.openxmlformats.org/officeDocument/2006/relationships/tags" Target="../tags/tag223.xml"/><Relationship Id="rId2" Type="http://schemas.openxmlformats.org/officeDocument/2006/relationships/tags" Target="../tags/tag222.xml"/><Relationship Id="rId1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27.xml"/><Relationship Id="rId4" Type="http://schemas.openxmlformats.org/officeDocument/2006/relationships/image" Target="../media/image25.jpeg"/><Relationship Id="rId3" Type="http://schemas.openxmlformats.org/officeDocument/2006/relationships/image" Target="../media/image24.png"/><Relationship Id="rId2" Type="http://schemas.openxmlformats.org/officeDocument/2006/relationships/tags" Target="../tags/tag226.xml"/><Relationship Id="rId1" Type="http://schemas.openxmlformats.org/officeDocument/2006/relationships/tags" Target="../tags/tag225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231.xml"/><Relationship Id="rId5" Type="http://schemas.openxmlformats.org/officeDocument/2006/relationships/image" Target="../media/image27.png"/><Relationship Id="rId4" Type="http://schemas.openxmlformats.org/officeDocument/2006/relationships/tags" Target="../tags/tag230.xml"/><Relationship Id="rId3" Type="http://schemas.openxmlformats.org/officeDocument/2006/relationships/image" Target="../media/image26.png"/><Relationship Id="rId2" Type="http://schemas.openxmlformats.org/officeDocument/2006/relationships/tags" Target="../tags/tag229.xml"/><Relationship Id="rId1" Type="http://schemas.openxmlformats.org/officeDocument/2006/relationships/tags" Target="../tags/tag22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235.xml"/><Relationship Id="rId6" Type="http://schemas.openxmlformats.org/officeDocument/2006/relationships/image" Target="../media/image30.jpeg"/><Relationship Id="rId5" Type="http://schemas.openxmlformats.org/officeDocument/2006/relationships/tags" Target="../tags/tag234.xml"/><Relationship Id="rId4" Type="http://schemas.openxmlformats.org/officeDocument/2006/relationships/image" Target="../media/image29.png"/><Relationship Id="rId3" Type="http://schemas.openxmlformats.org/officeDocument/2006/relationships/tags" Target="../tags/tag233.xml"/><Relationship Id="rId2" Type="http://schemas.openxmlformats.org/officeDocument/2006/relationships/image" Target="../media/image28.png"/><Relationship Id="rId1" Type="http://schemas.openxmlformats.org/officeDocument/2006/relationships/tags" Target="../tags/tag232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5.xml"/><Relationship Id="rId4" Type="http://schemas.openxmlformats.org/officeDocument/2006/relationships/image" Target="../media/image8.png"/><Relationship Id="rId3" Type="http://schemas.openxmlformats.org/officeDocument/2006/relationships/tags" Target="../tags/tag114.xml"/><Relationship Id="rId2" Type="http://schemas.openxmlformats.org/officeDocument/2006/relationships/image" Target="../media/image7.png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239.xml"/><Relationship Id="rId6" Type="http://schemas.openxmlformats.org/officeDocument/2006/relationships/image" Target="../media/image29.png"/><Relationship Id="rId5" Type="http://schemas.openxmlformats.org/officeDocument/2006/relationships/tags" Target="../tags/tag238.xml"/><Relationship Id="rId4" Type="http://schemas.openxmlformats.org/officeDocument/2006/relationships/image" Target="../media/image30.jpeg"/><Relationship Id="rId3" Type="http://schemas.openxmlformats.org/officeDocument/2006/relationships/tags" Target="../tags/tag237.xml"/><Relationship Id="rId2" Type="http://schemas.openxmlformats.org/officeDocument/2006/relationships/image" Target="../media/image31.png"/><Relationship Id="rId1" Type="http://schemas.openxmlformats.org/officeDocument/2006/relationships/tags" Target="../tags/tag236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42.xml"/><Relationship Id="rId3" Type="http://schemas.openxmlformats.org/officeDocument/2006/relationships/image" Target="../media/image32.png"/><Relationship Id="rId2" Type="http://schemas.openxmlformats.org/officeDocument/2006/relationships/tags" Target="../tags/tag241.xml"/><Relationship Id="rId1" Type="http://schemas.openxmlformats.org/officeDocument/2006/relationships/tags" Target="../tags/tag240.xml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246.xml"/><Relationship Id="rId5" Type="http://schemas.openxmlformats.org/officeDocument/2006/relationships/image" Target="../media/image34.png"/><Relationship Id="rId4" Type="http://schemas.openxmlformats.org/officeDocument/2006/relationships/tags" Target="../tags/tag245.xml"/><Relationship Id="rId3" Type="http://schemas.openxmlformats.org/officeDocument/2006/relationships/image" Target="../media/image33.png"/><Relationship Id="rId2" Type="http://schemas.openxmlformats.org/officeDocument/2006/relationships/tags" Target="../tags/tag244.xml"/><Relationship Id="rId1" Type="http://schemas.openxmlformats.org/officeDocument/2006/relationships/tags" Target="../tags/tag243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48.xml"/><Relationship Id="rId2" Type="http://schemas.openxmlformats.org/officeDocument/2006/relationships/image" Target="../media/image13.jpeg"/><Relationship Id="rId1" Type="http://schemas.openxmlformats.org/officeDocument/2006/relationships/tags" Target="../tags/tag247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254.xml"/><Relationship Id="rId7" Type="http://schemas.openxmlformats.org/officeDocument/2006/relationships/tags" Target="../tags/tag253.xml"/><Relationship Id="rId6" Type="http://schemas.openxmlformats.org/officeDocument/2006/relationships/tags" Target="../tags/tag252.xml"/><Relationship Id="rId5" Type="http://schemas.openxmlformats.org/officeDocument/2006/relationships/image" Target="../media/image36.png"/><Relationship Id="rId4" Type="http://schemas.openxmlformats.org/officeDocument/2006/relationships/tags" Target="../tags/tag251.xml"/><Relationship Id="rId3" Type="http://schemas.openxmlformats.org/officeDocument/2006/relationships/image" Target="../media/image35.png"/><Relationship Id="rId2" Type="http://schemas.openxmlformats.org/officeDocument/2006/relationships/tags" Target="../tags/tag250.xml"/><Relationship Id="rId1" Type="http://schemas.openxmlformats.org/officeDocument/2006/relationships/tags" Target="../tags/tag249.xml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260.xml"/><Relationship Id="rId7" Type="http://schemas.openxmlformats.org/officeDocument/2006/relationships/image" Target="../media/image38.png"/><Relationship Id="rId6" Type="http://schemas.openxmlformats.org/officeDocument/2006/relationships/tags" Target="../tags/tag259.xml"/><Relationship Id="rId5" Type="http://schemas.openxmlformats.org/officeDocument/2006/relationships/image" Target="../media/image37.png"/><Relationship Id="rId4" Type="http://schemas.openxmlformats.org/officeDocument/2006/relationships/tags" Target="../tags/tag258.xml"/><Relationship Id="rId3" Type="http://schemas.openxmlformats.org/officeDocument/2006/relationships/tags" Target="../tags/tag257.xml"/><Relationship Id="rId2" Type="http://schemas.openxmlformats.org/officeDocument/2006/relationships/tags" Target="../tags/tag256.xml"/><Relationship Id="rId1" Type="http://schemas.openxmlformats.org/officeDocument/2006/relationships/tags" Target="../tags/tag255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2.png"/><Relationship Id="rId8" Type="http://schemas.openxmlformats.org/officeDocument/2006/relationships/tags" Target="../tags/tag265.xml"/><Relationship Id="rId7" Type="http://schemas.openxmlformats.org/officeDocument/2006/relationships/image" Target="../media/image41.png"/><Relationship Id="rId6" Type="http://schemas.openxmlformats.org/officeDocument/2006/relationships/tags" Target="../tags/tag264.xml"/><Relationship Id="rId5" Type="http://schemas.openxmlformats.org/officeDocument/2006/relationships/image" Target="../media/image40.png"/><Relationship Id="rId4" Type="http://schemas.openxmlformats.org/officeDocument/2006/relationships/tags" Target="../tags/tag263.xml"/><Relationship Id="rId3" Type="http://schemas.openxmlformats.org/officeDocument/2006/relationships/image" Target="../media/image39.png"/><Relationship Id="rId2" Type="http://schemas.openxmlformats.org/officeDocument/2006/relationships/tags" Target="../tags/tag262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267.xml"/><Relationship Id="rId11" Type="http://schemas.openxmlformats.org/officeDocument/2006/relationships/image" Target="../media/image43.png"/><Relationship Id="rId10" Type="http://schemas.openxmlformats.org/officeDocument/2006/relationships/tags" Target="../tags/tag266.xml"/><Relationship Id="rId1" Type="http://schemas.openxmlformats.org/officeDocument/2006/relationships/tags" Target="../tags/tag261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272.xml"/><Relationship Id="rId8" Type="http://schemas.openxmlformats.org/officeDocument/2006/relationships/image" Target="../media/image47.png"/><Relationship Id="rId7" Type="http://schemas.openxmlformats.org/officeDocument/2006/relationships/tags" Target="../tags/tag271.xml"/><Relationship Id="rId6" Type="http://schemas.openxmlformats.org/officeDocument/2006/relationships/image" Target="../media/image46.png"/><Relationship Id="rId5" Type="http://schemas.openxmlformats.org/officeDocument/2006/relationships/tags" Target="../tags/tag270.xml"/><Relationship Id="rId4" Type="http://schemas.openxmlformats.org/officeDocument/2006/relationships/image" Target="../media/image45.png"/><Relationship Id="rId3" Type="http://schemas.openxmlformats.org/officeDocument/2006/relationships/tags" Target="../tags/tag269.xml"/><Relationship Id="rId2" Type="http://schemas.openxmlformats.org/officeDocument/2006/relationships/image" Target="../media/image44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273.xml"/><Relationship Id="rId10" Type="http://schemas.openxmlformats.org/officeDocument/2006/relationships/image" Target="../media/image48.png"/><Relationship Id="rId1" Type="http://schemas.openxmlformats.org/officeDocument/2006/relationships/tags" Target="../tags/tag268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tags" Target="../tags/tag278.xml"/><Relationship Id="rId8" Type="http://schemas.openxmlformats.org/officeDocument/2006/relationships/image" Target="../media/image52.png"/><Relationship Id="rId7" Type="http://schemas.openxmlformats.org/officeDocument/2006/relationships/tags" Target="../tags/tag277.xml"/><Relationship Id="rId6" Type="http://schemas.openxmlformats.org/officeDocument/2006/relationships/image" Target="../media/image51.png"/><Relationship Id="rId5" Type="http://schemas.openxmlformats.org/officeDocument/2006/relationships/tags" Target="../tags/tag276.xml"/><Relationship Id="rId4" Type="http://schemas.openxmlformats.org/officeDocument/2006/relationships/image" Target="../media/image50.png"/><Relationship Id="rId3" Type="http://schemas.openxmlformats.org/officeDocument/2006/relationships/tags" Target="../tags/tag275.xml"/><Relationship Id="rId2" Type="http://schemas.openxmlformats.org/officeDocument/2006/relationships/image" Target="../media/image49.png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281.xml"/><Relationship Id="rId14" Type="http://schemas.openxmlformats.org/officeDocument/2006/relationships/image" Target="../media/image55.png"/><Relationship Id="rId13" Type="http://schemas.openxmlformats.org/officeDocument/2006/relationships/tags" Target="../tags/tag280.xml"/><Relationship Id="rId12" Type="http://schemas.openxmlformats.org/officeDocument/2006/relationships/image" Target="../media/image54.png"/><Relationship Id="rId11" Type="http://schemas.openxmlformats.org/officeDocument/2006/relationships/tags" Target="../tags/tag279.xml"/><Relationship Id="rId10" Type="http://schemas.openxmlformats.org/officeDocument/2006/relationships/image" Target="../media/image53.png"/><Relationship Id="rId1" Type="http://schemas.openxmlformats.org/officeDocument/2006/relationships/tags" Target="../tags/tag274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286.xml"/><Relationship Id="rId7" Type="http://schemas.openxmlformats.org/officeDocument/2006/relationships/tags" Target="../tags/tag285.xml"/><Relationship Id="rId6" Type="http://schemas.openxmlformats.org/officeDocument/2006/relationships/image" Target="../media/image58.png"/><Relationship Id="rId5" Type="http://schemas.openxmlformats.org/officeDocument/2006/relationships/tags" Target="../tags/tag284.xml"/><Relationship Id="rId4" Type="http://schemas.openxmlformats.org/officeDocument/2006/relationships/image" Target="../media/image57.png"/><Relationship Id="rId3" Type="http://schemas.openxmlformats.org/officeDocument/2006/relationships/tags" Target="../tags/tag283.xml"/><Relationship Id="rId2" Type="http://schemas.openxmlformats.org/officeDocument/2006/relationships/image" Target="../media/image56.png"/><Relationship Id="rId1" Type="http://schemas.openxmlformats.org/officeDocument/2006/relationships/tags" Target="../tags/tag282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24.xml"/><Relationship Id="rId8" Type="http://schemas.openxmlformats.org/officeDocument/2006/relationships/tags" Target="../tags/tag123.xml"/><Relationship Id="rId7" Type="http://schemas.openxmlformats.org/officeDocument/2006/relationships/tags" Target="../tags/tag122.xml"/><Relationship Id="rId6" Type="http://schemas.openxmlformats.org/officeDocument/2006/relationships/tags" Target="../tags/tag121.xml"/><Relationship Id="rId5" Type="http://schemas.openxmlformats.org/officeDocument/2006/relationships/tags" Target="../tags/tag120.xml"/><Relationship Id="rId4" Type="http://schemas.openxmlformats.org/officeDocument/2006/relationships/tags" Target="../tags/tag119.xml"/><Relationship Id="rId32" Type="http://schemas.openxmlformats.org/officeDocument/2006/relationships/slideLayout" Target="../slideLayouts/slideLayout2.xml"/><Relationship Id="rId31" Type="http://schemas.openxmlformats.org/officeDocument/2006/relationships/tags" Target="../tags/tag145.xml"/><Relationship Id="rId30" Type="http://schemas.openxmlformats.org/officeDocument/2006/relationships/tags" Target="../tags/tag144.xml"/><Relationship Id="rId3" Type="http://schemas.openxmlformats.org/officeDocument/2006/relationships/tags" Target="../tags/tag118.xml"/><Relationship Id="rId29" Type="http://schemas.openxmlformats.org/officeDocument/2006/relationships/tags" Target="../tags/tag143.xml"/><Relationship Id="rId28" Type="http://schemas.openxmlformats.org/officeDocument/2006/relationships/tags" Target="../tags/tag142.xml"/><Relationship Id="rId27" Type="http://schemas.openxmlformats.org/officeDocument/2006/relationships/tags" Target="../tags/tag141.xml"/><Relationship Id="rId26" Type="http://schemas.openxmlformats.org/officeDocument/2006/relationships/tags" Target="../tags/tag140.xml"/><Relationship Id="rId25" Type="http://schemas.openxmlformats.org/officeDocument/2006/relationships/tags" Target="../tags/tag139.xml"/><Relationship Id="rId24" Type="http://schemas.openxmlformats.org/officeDocument/2006/relationships/tags" Target="../tags/tag138.xml"/><Relationship Id="rId23" Type="http://schemas.openxmlformats.org/officeDocument/2006/relationships/tags" Target="../tags/tag137.xml"/><Relationship Id="rId22" Type="http://schemas.openxmlformats.org/officeDocument/2006/relationships/image" Target="../media/image9.png"/><Relationship Id="rId21" Type="http://schemas.openxmlformats.org/officeDocument/2006/relationships/tags" Target="../tags/tag136.xml"/><Relationship Id="rId20" Type="http://schemas.openxmlformats.org/officeDocument/2006/relationships/tags" Target="../tags/tag135.xml"/><Relationship Id="rId2" Type="http://schemas.openxmlformats.org/officeDocument/2006/relationships/tags" Target="../tags/tag117.xml"/><Relationship Id="rId19" Type="http://schemas.openxmlformats.org/officeDocument/2006/relationships/tags" Target="../tags/tag134.xml"/><Relationship Id="rId18" Type="http://schemas.openxmlformats.org/officeDocument/2006/relationships/tags" Target="../tags/tag133.xml"/><Relationship Id="rId17" Type="http://schemas.openxmlformats.org/officeDocument/2006/relationships/tags" Target="../tags/tag132.xml"/><Relationship Id="rId16" Type="http://schemas.openxmlformats.org/officeDocument/2006/relationships/tags" Target="../tags/tag131.xml"/><Relationship Id="rId15" Type="http://schemas.openxmlformats.org/officeDocument/2006/relationships/tags" Target="../tags/tag130.xml"/><Relationship Id="rId14" Type="http://schemas.openxmlformats.org/officeDocument/2006/relationships/tags" Target="../tags/tag129.xml"/><Relationship Id="rId13" Type="http://schemas.openxmlformats.org/officeDocument/2006/relationships/tags" Target="../tags/tag128.xml"/><Relationship Id="rId12" Type="http://schemas.openxmlformats.org/officeDocument/2006/relationships/tags" Target="../tags/tag127.xml"/><Relationship Id="rId11" Type="http://schemas.openxmlformats.org/officeDocument/2006/relationships/tags" Target="../tags/tag126.xml"/><Relationship Id="rId10" Type="http://schemas.openxmlformats.org/officeDocument/2006/relationships/tags" Target="../tags/tag125.xml"/><Relationship Id="rId1" Type="http://schemas.openxmlformats.org/officeDocument/2006/relationships/tags" Target="../tags/tag116.xml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89.xml"/><Relationship Id="rId3" Type="http://schemas.openxmlformats.org/officeDocument/2006/relationships/image" Target="../media/image59.png"/><Relationship Id="rId2" Type="http://schemas.openxmlformats.org/officeDocument/2006/relationships/tags" Target="../tags/tag288.xml"/><Relationship Id="rId1" Type="http://schemas.openxmlformats.org/officeDocument/2006/relationships/tags" Target="../tags/tag287.xml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63.png"/><Relationship Id="rId8" Type="http://schemas.openxmlformats.org/officeDocument/2006/relationships/tags" Target="../tags/tag294.xml"/><Relationship Id="rId7" Type="http://schemas.openxmlformats.org/officeDocument/2006/relationships/image" Target="../media/image62.png"/><Relationship Id="rId6" Type="http://schemas.openxmlformats.org/officeDocument/2006/relationships/tags" Target="../tags/tag293.xml"/><Relationship Id="rId5" Type="http://schemas.openxmlformats.org/officeDocument/2006/relationships/image" Target="../media/image61.png"/><Relationship Id="rId4" Type="http://schemas.openxmlformats.org/officeDocument/2006/relationships/tags" Target="../tags/tag292.xml"/><Relationship Id="rId3" Type="http://schemas.openxmlformats.org/officeDocument/2006/relationships/image" Target="../media/image60.png"/><Relationship Id="rId2" Type="http://schemas.openxmlformats.org/officeDocument/2006/relationships/tags" Target="../tags/tag291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296.xml"/><Relationship Id="rId11" Type="http://schemas.openxmlformats.org/officeDocument/2006/relationships/image" Target="../media/image64.png"/><Relationship Id="rId10" Type="http://schemas.openxmlformats.org/officeDocument/2006/relationships/tags" Target="../tags/tag295.xml"/><Relationship Id="rId1" Type="http://schemas.openxmlformats.org/officeDocument/2006/relationships/tags" Target="../tags/tag290.xml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tags" Target="../tags/tag301.xml"/><Relationship Id="rId8" Type="http://schemas.openxmlformats.org/officeDocument/2006/relationships/image" Target="../media/image67.png"/><Relationship Id="rId7" Type="http://schemas.openxmlformats.org/officeDocument/2006/relationships/tags" Target="../tags/tag300.xml"/><Relationship Id="rId6" Type="http://schemas.openxmlformats.org/officeDocument/2006/relationships/image" Target="../media/image66.png"/><Relationship Id="rId5" Type="http://schemas.openxmlformats.org/officeDocument/2006/relationships/tags" Target="../tags/tag299.xml"/><Relationship Id="rId4" Type="http://schemas.openxmlformats.org/officeDocument/2006/relationships/image" Target="../media/image65.png"/><Relationship Id="rId3" Type="http://schemas.openxmlformats.org/officeDocument/2006/relationships/tags" Target="../tags/tag298.xml"/><Relationship Id="rId2" Type="http://schemas.openxmlformats.org/officeDocument/2006/relationships/tags" Target="../tags/tag297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305.xml"/><Relationship Id="rId6" Type="http://schemas.openxmlformats.org/officeDocument/2006/relationships/image" Target="../media/image70.png"/><Relationship Id="rId5" Type="http://schemas.openxmlformats.org/officeDocument/2006/relationships/tags" Target="../tags/tag304.xml"/><Relationship Id="rId4" Type="http://schemas.openxmlformats.org/officeDocument/2006/relationships/image" Target="../media/image69.png"/><Relationship Id="rId3" Type="http://schemas.openxmlformats.org/officeDocument/2006/relationships/tags" Target="../tags/tag303.xml"/><Relationship Id="rId2" Type="http://schemas.openxmlformats.org/officeDocument/2006/relationships/image" Target="../media/image68.png"/><Relationship Id="rId1" Type="http://schemas.openxmlformats.org/officeDocument/2006/relationships/tags" Target="../tags/tag302.xml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310.xml"/><Relationship Id="rId7" Type="http://schemas.openxmlformats.org/officeDocument/2006/relationships/image" Target="../media/image73.png"/><Relationship Id="rId6" Type="http://schemas.openxmlformats.org/officeDocument/2006/relationships/tags" Target="../tags/tag309.xml"/><Relationship Id="rId5" Type="http://schemas.openxmlformats.org/officeDocument/2006/relationships/image" Target="../media/image72.png"/><Relationship Id="rId4" Type="http://schemas.openxmlformats.org/officeDocument/2006/relationships/tags" Target="../tags/tag308.xml"/><Relationship Id="rId3" Type="http://schemas.openxmlformats.org/officeDocument/2006/relationships/image" Target="../media/image71.png"/><Relationship Id="rId2" Type="http://schemas.openxmlformats.org/officeDocument/2006/relationships/tags" Target="../tags/tag307.xml"/><Relationship Id="rId1" Type="http://schemas.openxmlformats.org/officeDocument/2006/relationships/tags" Target="../tags/tag306.xml"/></Relationships>
</file>

<file path=ppt/slides/_rels/slide3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313.xml"/><Relationship Id="rId4" Type="http://schemas.openxmlformats.org/officeDocument/2006/relationships/image" Target="../media/image75.png"/><Relationship Id="rId3" Type="http://schemas.openxmlformats.org/officeDocument/2006/relationships/image" Target="../media/image74.png"/><Relationship Id="rId2" Type="http://schemas.openxmlformats.org/officeDocument/2006/relationships/tags" Target="../tags/tag312.xml"/><Relationship Id="rId1" Type="http://schemas.openxmlformats.org/officeDocument/2006/relationships/tags" Target="../tags/tag311.xml"/></Relationships>
</file>

<file path=ppt/slides/_rels/slide3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316.xml"/><Relationship Id="rId4" Type="http://schemas.openxmlformats.org/officeDocument/2006/relationships/image" Target="../media/image76.png"/><Relationship Id="rId3" Type="http://schemas.openxmlformats.org/officeDocument/2006/relationships/tags" Target="../tags/tag315.xml"/><Relationship Id="rId2" Type="http://schemas.openxmlformats.org/officeDocument/2006/relationships/tags" Target="../tags/tag314.xml"/><Relationship Id="rId1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9" Type="http://schemas.openxmlformats.org/officeDocument/2006/relationships/tags" Target="../tags/tag321.xml"/><Relationship Id="rId8" Type="http://schemas.openxmlformats.org/officeDocument/2006/relationships/image" Target="../media/image80.png"/><Relationship Id="rId7" Type="http://schemas.openxmlformats.org/officeDocument/2006/relationships/tags" Target="../tags/tag320.xml"/><Relationship Id="rId6" Type="http://schemas.openxmlformats.org/officeDocument/2006/relationships/image" Target="../media/image79.png"/><Relationship Id="rId5" Type="http://schemas.openxmlformats.org/officeDocument/2006/relationships/tags" Target="../tags/tag319.xml"/><Relationship Id="rId4" Type="http://schemas.openxmlformats.org/officeDocument/2006/relationships/image" Target="../media/image78.png"/><Relationship Id="rId3" Type="http://schemas.openxmlformats.org/officeDocument/2006/relationships/tags" Target="../tags/tag318.xml"/><Relationship Id="rId2" Type="http://schemas.openxmlformats.org/officeDocument/2006/relationships/image" Target="../media/image77.png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317.xml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324.xml"/><Relationship Id="rId3" Type="http://schemas.openxmlformats.org/officeDocument/2006/relationships/image" Target="../media/image81.jpeg"/><Relationship Id="rId2" Type="http://schemas.openxmlformats.org/officeDocument/2006/relationships/tags" Target="../tags/tag323.xml"/><Relationship Id="rId1" Type="http://schemas.openxmlformats.org/officeDocument/2006/relationships/tags" Target="../tags/tag32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25.xml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53.xml"/><Relationship Id="rId8" Type="http://schemas.openxmlformats.org/officeDocument/2006/relationships/tags" Target="../tags/tag152.xml"/><Relationship Id="rId7" Type="http://schemas.openxmlformats.org/officeDocument/2006/relationships/tags" Target="../tags/tag151.xml"/><Relationship Id="rId6" Type="http://schemas.openxmlformats.org/officeDocument/2006/relationships/tags" Target="../tags/tag150.xml"/><Relationship Id="rId5" Type="http://schemas.openxmlformats.org/officeDocument/2006/relationships/tags" Target="../tags/tag149.xml"/><Relationship Id="rId4" Type="http://schemas.openxmlformats.org/officeDocument/2006/relationships/tags" Target="../tags/tag148.xml"/><Relationship Id="rId3" Type="http://schemas.openxmlformats.org/officeDocument/2006/relationships/tags" Target="../tags/tag147.xml"/><Relationship Id="rId26" Type="http://schemas.openxmlformats.org/officeDocument/2006/relationships/slideLayout" Target="../slideLayouts/slideLayout2.xml"/><Relationship Id="rId25" Type="http://schemas.openxmlformats.org/officeDocument/2006/relationships/tags" Target="../tags/tag169.xml"/><Relationship Id="rId24" Type="http://schemas.openxmlformats.org/officeDocument/2006/relationships/tags" Target="../tags/tag168.xml"/><Relationship Id="rId23" Type="http://schemas.openxmlformats.org/officeDocument/2006/relationships/tags" Target="../tags/tag167.xml"/><Relationship Id="rId22" Type="http://schemas.openxmlformats.org/officeDocument/2006/relationships/tags" Target="../tags/tag166.xml"/><Relationship Id="rId21" Type="http://schemas.openxmlformats.org/officeDocument/2006/relationships/tags" Target="../tags/tag165.xml"/><Relationship Id="rId20" Type="http://schemas.openxmlformats.org/officeDocument/2006/relationships/tags" Target="../tags/tag164.xml"/><Relationship Id="rId2" Type="http://schemas.openxmlformats.org/officeDocument/2006/relationships/tags" Target="../tags/tag146.xml"/><Relationship Id="rId19" Type="http://schemas.openxmlformats.org/officeDocument/2006/relationships/tags" Target="../tags/tag163.xml"/><Relationship Id="rId18" Type="http://schemas.openxmlformats.org/officeDocument/2006/relationships/tags" Target="../tags/tag162.xml"/><Relationship Id="rId17" Type="http://schemas.openxmlformats.org/officeDocument/2006/relationships/tags" Target="../tags/tag161.xml"/><Relationship Id="rId16" Type="http://schemas.openxmlformats.org/officeDocument/2006/relationships/tags" Target="../tags/tag160.xml"/><Relationship Id="rId15" Type="http://schemas.openxmlformats.org/officeDocument/2006/relationships/tags" Target="../tags/tag159.xml"/><Relationship Id="rId14" Type="http://schemas.openxmlformats.org/officeDocument/2006/relationships/tags" Target="../tags/tag158.xml"/><Relationship Id="rId13" Type="http://schemas.openxmlformats.org/officeDocument/2006/relationships/tags" Target="../tags/tag157.xml"/><Relationship Id="rId12" Type="http://schemas.openxmlformats.org/officeDocument/2006/relationships/tags" Target="../tags/tag156.xml"/><Relationship Id="rId11" Type="http://schemas.openxmlformats.org/officeDocument/2006/relationships/tags" Target="../tags/tag155.xml"/><Relationship Id="rId10" Type="http://schemas.openxmlformats.org/officeDocument/2006/relationships/tags" Target="../tags/tag154.xml"/><Relationship Id="rId1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328.xml"/><Relationship Id="rId3" Type="http://schemas.openxmlformats.org/officeDocument/2006/relationships/image" Target="../media/image59.png"/><Relationship Id="rId2" Type="http://schemas.openxmlformats.org/officeDocument/2006/relationships/tags" Target="../tags/tag327.xml"/><Relationship Id="rId1" Type="http://schemas.openxmlformats.org/officeDocument/2006/relationships/tags" Target="../tags/tag326.xml"/></Relationships>
</file>

<file path=ppt/slides/_rels/slide4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331.xml"/><Relationship Id="rId3" Type="http://schemas.openxmlformats.org/officeDocument/2006/relationships/image" Target="../media/image82.png"/><Relationship Id="rId2" Type="http://schemas.openxmlformats.org/officeDocument/2006/relationships/tags" Target="../tags/tag330.xml"/><Relationship Id="rId1" Type="http://schemas.openxmlformats.org/officeDocument/2006/relationships/tags" Target="../tags/tag329.xml"/></Relationships>
</file>

<file path=ppt/slides/_rels/slide4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334.xml"/><Relationship Id="rId3" Type="http://schemas.openxmlformats.org/officeDocument/2006/relationships/image" Target="../media/image83.png"/><Relationship Id="rId2" Type="http://schemas.openxmlformats.org/officeDocument/2006/relationships/tags" Target="../tags/tag333.xml"/><Relationship Id="rId1" Type="http://schemas.openxmlformats.org/officeDocument/2006/relationships/tags" Target="../tags/tag332.xml"/></Relationships>
</file>

<file path=ppt/slides/_rels/slide4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337.xml"/><Relationship Id="rId4" Type="http://schemas.openxmlformats.org/officeDocument/2006/relationships/image" Target="../media/image85.png"/><Relationship Id="rId3" Type="http://schemas.openxmlformats.org/officeDocument/2006/relationships/tags" Target="../tags/tag336.xml"/><Relationship Id="rId2" Type="http://schemas.openxmlformats.org/officeDocument/2006/relationships/image" Target="../media/image84.png"/><Relationship Id="rId1" Type="http://schemas.openxmlformats.org/officeDocument/2006/relationships/tags" Target="../tags/tag335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341.xml"/><Relationship Id="rId6" Type="http://schemas.openxmlformats.org/officeDocument/2006/relationships/image" Target="../media/image88.png"/><Relationship Id="rId5" Type="http://schemas.openxmlformats.org/officeDocument/2006/relationships/tags" Target="../tags/tag340.xml"/><Relationship Id="rId4" Type="http://schemas.openxmlformats.org/officeDocument/2006/relationships/image" Target="../media/image87.png"/><Relationship Id="rId3" Type="http://schemas.openxmlformats.org/officeDocument/2006/relationships/tags" Target="../tags/tag339.xml"/><Relationship Id="rId2" Type="http://schemas.openxmlformats.org/officeDocument/2006/relationships/image" Target="../media/image86.png"/><Relationship Id="rId1" Type="http://schemas.openxmlformats.org/officeDocument/2006/relationships/tags" Target="../tags/tag338.xml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343.xml"/><Relationship Id="rId2" Type="http://schemas.openxmlformats.org/officeDocument/2006/relationships/image" Target="../media/image89.png"/><Relationship Id="rId1" Type="http://schemas.openxmlformats.org/officeDocument/2006/relationships/tags" Target="../tags/tag342.xml"/></Relationships>
</file>

<file path=ppt/slides/_rels/slide4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346.xml"/><Relationship Id="rId3" Type="http://schemas.openxmlformats.org/officeDocument/2006/relationships/image" Target="../media/image90.png"/><Relationship Id="rId2" Type="http://schemas.openxmlformats.org/officeDocument/2006/relationships/tags" Target="../tags/tag345.xml"/><Relationship Id="rId1" Type="http://schemas.openxmlformats.org/officeDocument/2006/relationships/tags" Target="../tags/tag344.xml"/></Relationships>
</file>

<file path=ppt/slides/_rels/slide4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350.xml"/><Relationship Id="rId5" Type="http://schemas.openxmlformats.org/officeDocument/2006/relationships/image" Target="../media/image92.png"/><Relationship Id="rId4" Type="http://schemas.openxmlformats.org/officeDocument/2006/relationships/tags" Target="../tags/tag349.xml"/><Relationship Id="rId3" Type="http://schemas.openxmlformats.org/officeDocument/2006/relationships/image" Target="../media/image91.png"/><Relationship Id="rId2" Type="http://schemas.openxmlformats.org/officeDocument/2006/relationships/tags" Target="../tags/tag348.xml"/><Relationship Id="rId1" Type="http://schemas.openxmlformats.org/officeDocument/2006/relationships/tags" Target="../tags/tag347.xml"/></Relationships>
</file>

<file path=ppt/slides/_rels/slide48.xml.rels><?xml version="1.0" encoding="UTF-8" standalone="yes"?>
<Relationships xmlns="http://schemas.openxmlformats.org/package/2006/relationships"><Relationship Id="rId9" Type="http://schemas.openxmlformats.org/officeDocument/2006/relationships/tags" Target="../tags/tag358.xml"/><Relationship Id="rId8" Type="http://schemas.openxmlformats.org/officeDocument/2006/relationships/tags" Target="../tags/tag357.xml"/><Relationship Id="rId7" Type="http://schemas.openxmlformats.org/officeDocument/2006/relationships/tags" Target="../tags/tag356.xml"/><Relationship Id="rId6" Type="http://schemas.openxmlformats.org/officeDocument/2006/relationships/tags" Target="../tags/tag355.xml"/><Relationship Id="rId5" Type="http://schemas.openxmlformats.org/officeDocument/2006/relationships/tags" Target="../tags/tag354.xml"/><Relationship Id="rId4" Type="http://schemas.openxmlformats.org/officeDocument/2006/relationships/tags" Target="../tags/tag353.xml"/><Relationship Id="rId3" Type="http://schemas.openxmlformats.org/officeDocument/2006/relationships/tags" Target="../tags/tag352.xml"/><Relationship Id="rId29" Type="http://schemas.openxmlformats.org/officeDocument/2006/relationships/slideLayout" Target="../slideLayouts/slideLayout2.xml"/><Relationship Id="rId28" Type="http://schemas.openxmlformats.org/officeDocument/2006/relationships/tags" Target="../tags/tag376.xml"/><Relationship Id="rId27" Type="http://schemas.openxmlformats.org/officeDocument/2006/relationships/image" Target="../media/image94.png"/><Relationship Id="rId26" Type="http://schemas.openxmlformats.org/officeDocument/2006/relationships/tags" Target="../tags/tag375.xml"/><Relationship Id="rId25" Type="http://schemas.openxmlformats.org/officeDocument/2006/relationships/tags" Target="../tags/tag374.xml"/><Relationship Id="rId24" Type="http://schemas.openxmlformats.org/officeDocument/2006/relationships/tags" Target="../tags/tag373.xml"/><Relationship Id="rId23" Type="http://schemas.openxmlformats.org/officeDocument/2006/relationships/tags" Target="../tags/tag372.xml"/><Relationship Id="rId22" Type="http://schemas.openxmlformats.org/officeDocument/2006/relationships/tags" Target="../tags/tag371.xml"/><Relationship Id="rId21" Type="http://schemas.openxmlformats.org/officeDocument/2006/relationships/tags" Target="../tags/tag370.xml"/><Relationship Id="rId20" Type="http://schemas.openxmlformats.org/officeDocument/2006/relationships/tags" Target="../tags/tag369.xml"/><Relationship Id="rId2" Type="http://schemas.openxmlformats.org/officeDocument/2006/relationships/image" Target="../media/image93.png"/><Relationship Id="rId19" Type="http://schemas.openxmlformats.org/officeDocument/2006/relationships/tags" Target="../tags/tag368.xml"/><Relationship Id="rId18" Type="http://schemas.openxmlformats.org/officeDocument/2006/relationships/tags" Target="../tags/tag367.xml"/><Relationship Id="rId17" Type="http://schemas.openxmlformats.org/officeDocument/2006/relationships/tags" Target="../tags/tag366.xml"/><Relationship Id="rId16" Type="http://schemas.openxmlformats.org/officeDocument/2006/relationships/tags" Target="../tags/tag365.xml"/><Relationship Id="rId15" Type="http://schemas.openxmlformats.org/officeDocument/2006/relationships/tags" Target="../tags/tag364.xml"/><Relationship Id="rId14" Type="http://schemas.openxmlformats.org/officeDocument/2006/relationships/tags" Target="../tags/tag363.xml"/><Relationship Id="rId13" Type="http://schemas.openxmlformats.org/officeDocument/2006/relationships/tags" Target="../tags/tag362.xml"/><Relationship Id="rId12" Type="http://schemas.openxmlformats.org/officeDocument/2006/relationships/tags" Target="../tags/tag361.xml"/><Relationship Id="rId11" Type="http://schemas.openxmlformats.org/officeDocument/2006/relationships/tags" Target="../tags/tag360.xml"/><Relationship Id="rId10" Type="http://schemas.openxmlformats.org/officeDocument/2006/relationships/tags" Target="../tags/tag359.xml"/><Relationship Id="rId1" Type="http://schemas.openxmlformats.org/officeDocument/2006/relationships/tags" Target="../tags/tag351.xml"/></Relationships>
</file>

<file path=ppt/slides/_rels/slide49.xml.rels><?xml version="1.0" encoding="UTF-8" standalone="yes"?>
<Relationships xmlns="http://schemas.openxmlformats.org/package/2006/relationships"><Relationship Id="rId9" Type="http://schemas.openxmlformats.org/officeDocument/2006/relationships/tags" Target="../tags/tag381.xml"/><Relationship Id="rId8" Type="http://schemas.openxmlformats.org/officeDocument/2006/relationships/image" Target="../media/image39.png"/><Relationship Id="rId7" Type="http://schemas.openxmlformats.org/officeDocument/2006/relationships/tags" Target="../tags/tag380.xml"/><Relationship Id="rId6" Type="http://schemas.openxmlformats.org/officeDocument/2006/relationships/image" Target="../media/image97.png"/><Relationship Id="rId5" Type="http://schemas.openxmlformats.org/officeDocument/2006/relationships/tags" Target="../tags/tag379.xml"/><Relationship Id="rId4" Type="http://schemas.openxmlformats.org/officeDocument/2006/relationships/image" Target="../media/image96.png"/><Relationship Id="rId3" Type="http://schemas.openxmlformats.org/officeDocument/2006/relationships/tags" Target="../tags/tag378.xml"/><Relationship Id="rId2" Type="http://schemas.openxmlformats.org/officeDocument/2006/relationships/image" Target="../media/image95.png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377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76.xml"/><Relationship Id="rId7" Type="http://schemas.openxmlformats.org/officeDocument/2006/relationships/tags" Target="../tags/tag175.xml"/><Relationship Id="rId6" Type="http://schemas.openxmlformats.org/officeDocument/2006/relationships/tags" Target="../tags/tag174.xml"/><Relationship Id="rId5" Type="http://schemas.openxmlformats.org/officeDocument/2006/relationships/tags" Target="../tags/tag173.xml"/><Relationship Id="rId4" Type="http://schemas.openxmlformats.org/officeDocument/2006/relationships/tags" Target="../tags/tag172.xml"/><Relationship Id="rId3" Type="http://schemas.openxmlformats.org/officeDocument/2006/relationships/tags" Target="../tags/tag171.xml"/><Relationship Id="rId2" Type="http://schemas.openxmlformats.org/officeDocument/2006/relationships/tags" Target="../tags/tag170.xml"/><Relationship Id="rId1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1.png"/><Relationship Id="rId8" Type="http://schemas.openxmlformats.org/officeDocument/2006/relationships/tags" Target="../tags/tag386.xml"/><Relationship Id="rId7" Type="http://schemas.openxmlformats.org/officeDocument/2006/relationships/image" Target="../media/image100.png"/><Relationship Id="rId6" Type="http://schemas.openxmlformats.org/officeDocument/2006/relationships/tags" Target="../tags/tag385.xml"/><Relationship Id="rId5" Type="http://schemas.openxmlformats.org/officeDocument/2006/relationships/image" Target="../media/image99.png"/><Relationship Id="rId4" Type="http://schemas.openxmlformats.org/officeDocument/2006/relationships/tags" Target="../tags/tag384.xml"/><Relationship Id="rId3" Type="http://schemas.openxmlformats.org/officeDocument/2006/relationships/image" Target="../media/image98.png"/><Relationship Id="rId2" Type="http://schemas.openxmlformats.org/officeDocument/2006/relationships/tags" Target="../tags/tag383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387.xml"/><Relationship Id="rId1" Type="http://schemas.openxmlformats.org/officeDocument/2006/relationships/tags" Target="../tags/tag382.xml"/></Relationships>
</file>

<file path=ppt/slides/_rels/slide51.xml.rels><?xml version="1.0" encoding="UTF-8" standalone="yes"?>
<Relationships xmlns="http://schemas.openxmlformats.org/package/2006/relationships"><Relationship Id="rId9" Type="http://schemas.openxmlformats.org/officeDocument/2006/relationships/tags" Target="../tags/tag392.xml"/><Relationship Id="rId8" Type="http://schemas.openxmlformats.org/officeDocument/2006/relationships/image" Target="../media/image102.png"/><Relationship Id="rId7" Type="http://schemas.openxmlformats.org/officeDocument/2006/relationships/tags" Target="../tags/tag391.xml"/><Relationship Id="rId6" Type="http://schemas.openxmlformats.org/officeDocument/2006/relationships/image" Target="../media/image66.png"/><Relationship Id="rId5" Type="http://schemas.openxmlformats.org/officeDocument/2006/relationships/tags" Target="../tags/tag390.xml"/><Relationship Id="rId4" Type="http://schemas.openxmlformats.org/officeDocument/2006/relationships/image" Target="../media/image65.png"/><Relationship Id="rId3" Type="http://schemas.openxmlformats.org/officeDocument/2006/relationships/tags" Target="../tags/tag389.xml"/><Relationship Id="rId2" Type="http://schemas.openxmlformats.org/officeDocument/2006/relationships/tags" Target="../tags/tag388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9" Type="http://schemas.openxmlformats.org/officeDocument/2006/relationships/tags" Target="../tags/tag400.xml"/><Relationship Id="rId8" Type="http://schemas.openxmlformats.org/officeDocument/2006/relationships/tags" Target="../tags/tag399.xml"/><Relationship Id="rId7" Type="http://schemas.openxmlformats.org/officeDocument/2006/relationships/tags" Target="../tags/tag398.xml"/><Relationship Id="rId6" Type="http://schemas.openxmlformats.org/officeDocument/2006/relationships/tags" Target="../tags/tag397.xml"/><Relationship Id="rId5" Type="http://schemas.openxmlformats.org/officeDocument/2006/relationships/tags" Target="../tags/tag396.xml"/><Relationship Id="rId4" Type="http://schemas.openxmlformats.org/officeDocument/2006/relationships/tags" Target="../tags/tag395.xml"/><Relationship Id="rId3" Type="http://schemas.openxmlformats.org/officeDocument/2006/relationships/tags" Target="../tags/tag394.xml"/><Relationship Id="rId2" Type="http://schemas.openxmlformats.org/officeDocument/2006/relationships/image" Target="../media/image6.png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405.xml"/><Relationship Id="rId13" Type="http://schemas.openxmlformats.org/officeDocument/2006/relationships/tags" Target="../tags/tag404.xml"/><Relationship Id="rId12" Type="http://schemas.openxmlformats.org/officeDocument/2006/relationships/tags" Target="../tags/tag403.xml"/><Relationship Id="rId11" Type="http://schemas.openxmlformats.org/officeDocument/2006/relationships/tags" Target="../tags/tag402.xml"/><Relationship Id="rId10" Type="http://schemas.openxmlformats.org/officeDocument/2006/relationships/tags" Target="../tags/tag401.xml"/><Relationship Id="rId1" Type="http://schemas.openxmlformats.org/officeDocument/2006/relationships/tags" Target="../tags/tag393.xml"/></Relationships>
</file>

<file path=ppt/slides/_rels/slide5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411.xml"/><Relationship Id="rId7" Type="http://schemas.openxmlformats.org/officeDocument/2006/relationships/tags" Target="../tags/tag410.xml"/><Relationship Id="rId6" Type="http://schemas.openxmlformats.org/officeDocument/2006/relationships/tags" Target="../tags/tag409.xml"/><Relationship Id="rId5" Type="http://schemas.openxmlformats.org/officeDocument/2006/relationships/image" Target="../media/image104.png"/><Relationship Id="rId4" Type="http://schemas.openxmlformats.org/officeDocument/2006/relationships/tags" Target="../tags/tag408.xml"/><Relationship Id="rId3" Type="http://schemas.openxmlformats.org/officeDocument/2006/relationships/image" Target="../media/image103.png"/><Relationship Id="rId2" Type="http://schemas.openxmlformats.org/officeDocument/2006/relationships/tags" Target="../tags/tag407.xml"/><Relationship Id="rId1" Type="http://schemas.openxmlformats.org/officeDocument/2006/relationships/tags" Target="../tags/tag406.xml"/></Relationships>
</file>

<file path=ppt/slides/_rels/slide5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415.xml"/><Relationship Id="rId5" Type="http://schemas.openxmlformats.org/officeDocument/2006/relationships/image" Target="../media/image106.png"/><Relationship Id="rId4" Type="http://schemas.openxmlformats.org/officeDocument/2006/relationships/tags" Target="../tags/tag414.xml"/><Relationship Id="rId3" Type="http://schemas.openxmlformats.org/officeDocument/2006/relationships/image" Target="../media/image105.png"/><Relationship Id="rId2" Type="http://schemas.openxmlformats.org/officeDocument/2006/relationships/tags" Target="../tags/tag413.xml"/><Relationship Id="rId1" Type="http://schemas.openxmlformats.org/officeDocument/2006/relationships/tags" Target="../tags/tag412.xml"/></Relationships>
</file>

<file path=ppt/slides/_rels/slide5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420.xml"/><Relationship Id="rId7" Type="http://schemas.openxmlformats.org/officeDocument/2006/relationships/image" Target="../media/image109.png"/><Relationship Id="rId6" Type="http://schemas.openxmlformats.org/officeDocument/2006/relationships/tags" Target="../tags/tag419.xml"/><Relationship Id="rId5" Type="http://schemas.openxmlformats.org/officeDocument/2006/relationships/image" Target="../media/image108.png"/><Relationship Id="rId4" Type="http://schemas.openxmlformats.org/officeDocument/2006/relationships/tags" Target="../tags/tag418.xml"/><Relationship Id="rId3" Type="http://schemas.openxmlformats.org/officeDocument/2006/relationships/image" Target="../media/image107.png"/><Relationship Id="rId2" Type="http://schemas.openxmlformats.org/officeDocument/2006/relationships/tags" Target="../tags/tag417.xml"/><Relationship Id="rId1" Type="http://schemas.openxmlformats.org/officeDocument/2006/relationships/tags" Target="../tags/tag416.xml"/></Relationships>
</file>

<file path=ppt/slides/_rels/slide5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423.xml"/><Relationship Id="rId3" Type="http://schemas.openxmlformats.org/officeDocument/2006/relationships/image" Target="../media/image110.png"/><Relationship Id="rId2" Type="http://schemas.openxmlformats.org/officeDocument/2006/relationships/tags" Target="../tags/tag422.xml"/><Relationship Id="rId1" Type="http://schemas.openxmlformats.org/officeDocument/2006/relationships/tags" Target="../tags/tag421.xml"/></Relationships>
</file>

<file path=ppt/slides/_rels/slide5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426.xml"/><Relationship Id="rId4" Type="http://schemas.openxmlformats.org/officeDocument/2006/relationships/image" Target="../media/image23.png"/><Relationship Id="rId3" Type="http://schemas.openxmlformats.org/officeDocument/2006/relationships/tags" Target="../tags/tag425.xml"/><Relationship Id="rId2" Type="http://schemas.openxmlformats.org/officeDocument/2006/relationships/tags" Target="../tags/tag424.xml"/><Relationship Id="rId1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9" Type="http://schemas.openxmlformats.org/officeDocument/2006/relationships/tags" Target="../tags/tag434.xml"/><Relationship Id="rId8" Type="http://schemas.openxmlformats.org/officeDocument/2006/relationships/tags" Target="../tags/tag433.xml"/><Relationship Id="rId7" Type="http://schemas.openxmlformats.org/officeDocument/2006/relationships/tags" Target="../tags/tag432.xml"/><Relationship Id="rId6" Type="http://schemas.openxmlformats.org/officeDocument/2006/relationships/tags" Target="../tags/tag431.xml"/><Relationship Id="rId5" Type="http://schemas.openxmlformats.org/officeDocument/2006/relationships/tags" Target="../tags/tag430.xml"/><Relationship Id="rId4" Type="http://schemas.openxmlformats.org/officeDocument/2006/relationships/tags" Target="../tags/tag429.xml"/><Relationship Id="rId3" Type="http://schemas.openxmlformats.org/officeDocument/2006/relationships/tags" Target="../tags/tag428.xml"/><Relationship Id="rId2" Type="http://schemas.openxmlformats.org/officeDocument/2006/relationships/image" Target="../media/image6.png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439.xml"/><Relationship Id="rId13" Type="http://schemas.openxmlformats.org/officeDocument/2006/relationships/tags" Target="../tags/tag438.xml"/><Relationship Id="rId12" Type="http://schemas.openxmlformats.org/officeDocument/2006/relationships/tags" Target="../tags/tag437.xml"/><Relationship Id="rId11" Type="http://schemas.openxmlformats.org/officeDocument/2006/relationships/tags" Target="../tags/tag436.xml"/><Relationship Id="rId10" Type="http://schemas.openxmlformats.org/officeDocument/2006/relationships/tags" Target="../tags/tag435.xml"/><Relationship Id="rId1" Type="http://schemas.openxmlformats.org/officeDocument/2006/relationships/tags" Target="../tags/tag427.xml"/></Relationships>
</file>

<file path=ppt/slides/_rels/slide59.xml.rels><?xml version="1.0" encoding="UTF-8" standalone="yes"?>
<Relationships xmlns="http://schemas.openxmlformats.org/package/2006/relationships"><Relationship Id="rId9" Type="http://schemas.openxmlformats.org/officeDocument/2006/relationships/tags" Target="../tags/tag447.xml"/><Relationship Id="rId8" Type="http://schemas.openxmlformats.org/officeDocument/2006/relationships/tags" Target="../tags/tag446.xml"/><Relationship Id="rId7" Type="http://schemas.openxmlformats.org/officeDocument/2006/relationships/tags" Target="../tags/tag445.xml"/><Relationship Id="rId6" Type="http://schemas.openxmlformats.org/officeDocument/2006/relationships/tags" Target="../tags/tag444.xml"/><Relationship Id="rId5" Type="http://schemas.openxmlformats.org/officeDocument/2006/relationships/tags" Target="../tags/tag443.xml"/><Relationship Id="rId4" Type="http://schemas.openxmlformats.org/officeDocument/2006/relationships/tags" Target="../tags/tag442.xml"/><Relationship Id="rId3" Type="http://schemas.openxmlformats.org/officeDocument/2006/relationships/tags" Target="../tags/tag441.xml"/><Relationship Id="rId26" Type="http://schemas.openxmlformats.org/officeDocument/2006/relationships/slideLayout" Target="../slideLayouts/slideLayout2.xml"/><Relationship Id="rId25" Type="http://schemas.openxmlformats.org/officeDocument/2006/relationships/tags" Target="../tags/tag463.xml"/><Relationship Id="rId24" Type="http://schemas.openxmlformats.org/officeDocument/2006/relationships/tags" Target="../tags/tag462.xml"/><Relationship Id="rId23" Type="http://schemas.openxmlformats.org/officeDocument/2006/relationships/tags" Target="../tags/tag461.xml"/><Relationship Id="rId22" Type="http://schemas.openxmlformats.org/officeDocument/2006/relationships/tags" Target="../tags/tag460.xml"/><Relationship Id="rId21" Type="http://schemas.openxmlformats.org/officeDocument/2006/relationships/tags" Target="../tags/tag459.xml"/><Relationship Id="rId20" Type="http://schemas.openxmlformats.org/officeDocument/2006/relationships/tags" Target="../tags/tag458.xml"/><Relationship Id="rId2" Type="http://schemas.openxmlformats.org/officeDocument/2006/relationships/tags" Target="../tags/tag440.xml"/><Relationship Id="rId19" Type="http://schemas.openxmlformats.org/officeDocument/2006/relationships/tags" Target="../tags/tag457.xml"/><Relationship Id="rId18" Type="http://schemas.openxmlformats.org/officeDocument/2006/relationships/tags" Target="../tags/tag456.xml"/><Relationship Id="rId17" Type="http://schemas.openxmlformats.org/officeDocument/2006/relationships/tags" Target="../tags/tag455.xml"/><Relationship Id="rId16" Type="http://schemas.openxmlformats.org/officeDocument/2006/relationships/tags" Target="../tags/tag454.xml"/><Relationship Id="rId15" Type="http://schemas.openxmlformats.org/officeDocument/2006/relationships/tags" Target="../tags/tag453.xml"/><Relationship Id="rId14" Type="http://schemas.openxmlformats.org/officeDocument/2006/relationships/tags" Target="../tags/tag452.xml"/><Relationship Id="rId13" Type="http://schemas.openxmlformats.org/officeDocument/2006/relationships/tags" Target="../tags/tag451.xml"/><Relationship Id="rId12" Type="http://schemas.openxmlformats.org/officeDocument/2006/relationships/tags" Target="../tags/tag450.xml"/><Relationship Id="rId11" Type="http://schemas.openxmlformats.org/officeDocument/2006/relationships/tags" Target="../tags/tag449.xml"/><Relationship Id="rId10" Type="http://schemas.openxmlformats.org/officeDocument/2006/relationships/tags" Target="../tags/tag448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81.xml"/><Relationship Id="rId4" Type="http://schemas.openxmlformats.org/officeDocument/2006/relationships/tags" Target="../tags/tag180.xml"/><Relationship Id="rId3" Type="http://schemas.openxmlformats.org/officeDocument/2006/relationships/tags" Target="../tags/tag179.xml"/><Relationship Id="rId2" Type="http://schemas.openxmlformats.org/officeDocument/2006/relationships/tags" Target="../tags/tag178.xml"/><Relationship Id="rId1" Type="http://schemas.openxmlformats.org/officeDocument/2006/relationships/tags" Target="../tags/tag177.xml"/></Relationships>
</file>

<file path=ppt/slides/_rels/slide60.xml.rels><?xml version="1.0" encoding="UTF-8" standalone="yes"?>
<Relationships xmlns="http://schemas.openxmlformats.org/package/2006/relationships"><Relationship Id="rId9" Type="http://schemas.openxmlformats.org/officeDocument/2006/relationships/tags" Target="../tags/tag471.xml"/><Relationship Id="rId8" Type="http://schemas.openxmlformats.org/officeDocument/2006/relationships/tags" Target="../tags/tag470.xml"/><Relationship Id="rId7" Type="http://schemas.openxmlformats.org/officeDocument/2006/relationships/tags" Target="../tags/tag469.xml"/><Relationship Id="rId6" Type="http://schemas.openxmlformats.org/officeDocument/2006/relationships/tags" Target="../tags/tag468.xml"/><Relationship Id="rId5" Type="http://schemas.openxmlformats.org/officeDocument/2006/relationships/tags" Target="../tags/tag467.xml"/><Relationship Id="rId4" Type="http://schemas.openxmlformats.org/officeDocument/2006/relationships/tags" Target="../tags/tag466.xml"/><Relationship Id="rId3" Type="http://schemas.openxmlformats.org/officeDocument/2006/relationships/tags" Target="../tags/tag465.xml"/><Relationship Id="rId29" Type="http://schemas.openxmlformats.org/officeDocument/2006/relationships/slideLayout" Target="../slideLayouts/slideLayout2.xml"/><Relationship Id="rId28" Type="http://schemas.openxmlformats.org/officeDocument/2006/relationships/tags" Target="../tags/tag489.xml"/><Relationship Id="rId27" Type="http://schemas.openxmlformats.org/officeDocument/2006/relationships/image" Target="../media/image94.png"/><Relationship Id="rId26" Type="http://schemas.openxmlformats.org/officeDocument/2006/relationships/tags" Target="../tags/tag488.xml"/><Relationship Id="rId25" Type="http://schemas.openxmlformats.org/officeDocument/2006/relationships/tags" Target="../tags/tag487.xml"/><Relationship Id="rId24" Type="http://schemas.openxmlformats.org/officeDocument/2006/relationships/tags" Target="../tags/tag486.xml"/><Relationship Id="rId23" Type="http://schemas.openxmlformats.org/officeDocument/2006/relationships/tags" Target="../tags/tag485.xml"/><Relationship Id="rId22" Type="http://schemas.openxmlformats.org/officeDocument/2006/relationships/tags" Target="../tags/tag484.xml"/><Relationship Id="rId21" Type="http://schemas.openxmlformats.org/officeDocument/2006/relationships/tags" Target="../tags/tag483.xml"/><Relationship Id="rId20" Type="http://schemas.openxmlformats.org/officeDocument/2006/relationships/tags" Target="../tags/tag482.xml"/><Relationship Id="rId2" Type="http://schemas.openxmlformats.org/officeDocument/2006/relationships/image" Target="../media/image93.png"/><Relationship Id="rId19" Type="http://schemas.openxmlformats.org/officeDocument/2006/relationships/tags" Target="../tags/tag481.xml"/><Relationship Id="rId18" Type="http://schemas.openxmlformats.org/officeDocument/2006/relationships/tags" Target="../tags/tag480.xml"/><Relationship Id="rId17" Type="http://schemas.openxmlformats.org/officeDocument/2006/relationships/tags" Target="../tags/tag479.xml"/><Relationship Id="rId16" Type="http://schemas.openxmlformats.org/officeDocument/2006/relationships/tags" Target="../tags/tag478.xml"/><Relationship Id="rId15" Type="http://schemas.openxmlformats.org/officeDocument/2006/relationships/tags" Target="../tags/tag477.xml"/><Relationship Id="rId14" Type="http://schemas.openxmlformats.org/officeDocument/2006/relationships/tags" Target="../tags/tag476.xml"/><Relationship Id="rId13" Type="http://schemas.openxmlformats.org/officeDocument/2006/relationships/tags" Target="../tags/tag475.xml"/><Relationship Id="rId12" Type="http://schemas.openxmlformats.org/officeDocument/2006/relationships/tags" Target="../tags/tag474.xml"/><Relationship Id="rId11" Type="http://schemas.openxmlformats.org/officeDocument/2006/relationships/tags" Target="../tags/tag473.xml"/><Relationship Id="rId10" Type="http://schemas.openxmlformats.org/officeDocument/2006/relationships/tags" Target="../tags/tag472.xml"/><Relationship Id="rId1" Type="http://schemas.openxmlformats.org/officeDocument/2006/relationships/tags" Target="../tags/tag464.xml"/></Relationships>
</file>

<file path=ppt/slides/_rels/slide6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491.xml"/><Relationship Id="rId2" Type="http://schemas.openxmlformats.org/officeDocument/2006/relationships/image" Target="../media/image111.png"/><Relationship Id="rId1" Type="http://schemas.openxmlformats.org/officeDocument/2006/relationships/tags" Target="../tags/tag490.xml"/></Relationships>
</file>

<file path=ppt/slides/_rels/slide6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493.xml"/><Relationship Id="rId2" Type="http://schemas.openxmlformats.org/officeDocument/2006/relationships/image" Target="../media/image112.png"/><Relationship Id="rId1" Type="http://schemas.openxmlformats.org/officeDocument/2006/relationships/tags" Target="../tags/tag492.xml"/></Relationships>
</file>

<file path=ppt/slides/_rels/slide6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495.xml"/><Relationship Id="rId2" Type="http://schemas.openxmlformats.org/officeDocument/2006/relationships/image" Target="../media/image113.png"/><Relationship Id="rId1" Type="http://schemas.openxmlformats.org/officeDocument/2006/relationships/tags" Target="../tags/tag494.xml"/></Relationships>
</file>

<file path=ppt/slides/_rels/slide6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498.xml"/><Relationship Id="rId4" Type="http://schemas.openxmlformats.org/officeDocument/2006/relationships/image" Target="../media/image115.png"/><Relationship Id="rId3" Type="http://schemas.openxmlformats.org/officeDocument/2006/relationships/tags" Target="../tags/tag497.xml"/><Relationship Id="rId2" Type="http://schemas.openxmlformats.org/officeDocument/2006/relationships/image" Target="../media/image114.png"/><Relationship Id="rId1" Type="http://schemas.openxmlformats.org/officeDocument/2006/relationships/tags" Target="../tags/tag496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502.xml"/><Relationship Id="rId6" Type="http://schemas.openxmlformats.org/officeDocument/2006/relationships/image" Target="../media/image116.png"/><Relationship Id="rId5" Type="http://schemas.openxmlformats.org/officeDocument/2006/relationships/tags" Target="../tags/tag501.xml"/><Relationship Id="rId4" Type="http://schemas.openxmlformats.org/officeDocument/2006/relationships/image" Target="../media/image39.png"/><Relationship Id="rId3" Type="http://schemas.openxmlformats.org/officeDocument/2006/relationships/tags" Target="../tags/tag500.xml"/><Relationship Id="rId2" Type="http://schemas.openxmlformats.org/officeDocument/2006/relationships/image" Target="../media/image95.png"/><Relationship Id="rId1" Type="http://schemas.openxmlformats.org/officeDocument/2006/relationships/tags" Target="../tags/tag499.xml"/></Relationships>
</file>

<file path=ppt/slides/_rels/slide66.xml.rels><?xml version="1.0" encoding="UTF-8" standalone="yes"?>
<Relationships xmlns="http://schemas.openxmlformats.org/package/2006/relationships"><Relationship Id="rId9" Type="http://schemas.openxmlformats.org/officeDocument/2006/relationships/tags" Target="../tags/tag510.xml"/><Relationship Id="rId8" Type="http://schemas.openxmlformats.org/officeDocument/2006/relationships/tags" Target="../tags/tag509.xml"/><Relationship Id="rId7" Type="http://schemas.openxmlformats.org/officeDocument/2006/relationships/tags" Target="../tags/tag508.xml"/><Relationship Id="rId6" Type="http://schemas.openxmlformats.org/officeDocument/2006/relationships/tags" Target="../tags/tag507.xml"/><Relationship Id="rId5" Type="http://schemas.openxmlformats.org/officeDocument/2006/relationships/tags" Target="../tags/tag506.xml"/><Relationship Id="rId4" Type="http://schemas.openxmlformats.org/officeDocument/2006/relationships/tags" Target="../tags/tag505.xml"/><Relationship Id="rId3" Type="http://schemas.openxmlformats.org/officeDocument/2006/relationships/tags" Target="../tags/tag504.xml"/><Relationship Id="rId2" Type="http://schemas.openxmlformats.org/officeDocument/2006/relationships/image" Target="../media/image6.png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515.xml"/><Relationship Id="rId13" Type="http://schemas.openxmlformats.org/officeDocument/2006/relationships/tags" Target="../tags/tag514.xml"/><Relationship Id="rId12" Type="http://schemas.openxmlformats.org/officeDocument/2006/relationships/tags" Target="../tags/tag513.xml"/><Relationship Id="rId11" Type="http://schemas.openxmlformats.org/officeDocument/2006/relationships/tags" Target="../tags/tag512.xml"/><Relationship Id="rId10" Type="http://schemas.openxmlformats.org/officeDocument/2006/relationships/tags" Target="../tags/tag511.xml"/><Relationship Id="rId1" Type="http://schemas.openxmlformats.org/officeDocument/2006/relationships/tags" Target="../tags/tag50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17.xml"/><Relationship Id="rId1" Type="http://schemas.openxmlformats.org/officeDocument/2006/relationships/tags" Target="../tags/tag51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19.xml"/><Relationship Id="rId1" Type="http://schemas.openxmlformats.org/officeDocument/2006/relationships/tags" Target="../tags/tag51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21.xml"/><Relationship Id="rId1" Type="http://schemas.openxmlformats.org/officeDocument/2006/relationships/tags" Target="../tags/tag520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90.xml"/><Relationship Id="rId8" Type="http://schemas.openxmlformats.org/officeDocument/2006/relationships/tags" Target="../tags/tag189.xml"/><Relationship Id="rId7" Type="http://schemas.openxmlformats.org/officeDocument/2006/relationships/tags" Target="../tags/tag188.xml"/><Relationship Id="rId6" Type="http://schemas.openxmlformats.org/officeDocument/2006/relationships/tags" Target="../tags/tag187.xml"/><Relationship Id="rId5" Type="http://schemas.openxmlformats.org/officeDocument/2006/relationships/tags" Target="../tags/tag186.xml"/><Relationship Id="rId4" Type="http://schemas.openxmlformats.org/officeDocument/2006/relationships/tags" Target="../tags/tag185.xml"/><Relationship Id="rId3" Type="http://schemas.openxmlformats.org/officeDocument/2006/relationships/tags" Target="../tags/tag184.xml"/><Relationship Id="rId21" Type="http://schemas.openxmlformats.org/officeDocument/2006/relationships/slideLayout" Target="../slideLayouts/slideLayout2.xml"/><Relationship Id="rId20" Type="http://schemas.openxmlformats.org/officeDocument/2006/relationships/tags" Target="../tags/tag198.xml"/><Relationship Id="rId2" Type="http://schemas.openxmlformats.org/officeDocument/2006/relationships/tags" Target="../tags/tag183.xml"/><Relationship Id="rId19" Type="http://schemas.openxmlformats.org/officeDocument/2006/relationships/tags" Target="../tags/tag197.xml"/><Relationship Id="rId18" Type="http://schemas.openxmlformats.org/officeDocument/2006/relationships/tags" Target="../tags/tag196.xml"/><Relationship Id="rId17" Type="http://schemas.openxmlformats.org/officeDocument/2006/relationships/tags" Target="../tags/tag195.xml"/><Relationship Id="rId16" Type="http://schemas.openxmlformats.org/officeDocument/2006/relationships/image" Target="../media/image12.png"/><Relationship Id="rId15" Type="http://schemas.openxmlformats.org/officeDocument/2006/relationships/tags" Target="../tags/tag194.xml"/><Relationship Id="rId14" Type="http://schemas.openxmlformats.org/officeDocument/2006/relationships/image" Target="../media/image11.png"/><Relationship Id="rId13" Type="http://schemas.openxmlformats.org/officeDocument/2006/relationships/tags" Target="../tags/tag193.xml"/><Relationship Id="rId12" Type="http://schemas.openxmlformats.org/officeDocument/2006/relationships/image" Target="../media/image10.png"/><Relationship Id="rId11" Type="http://schemas.openxmlformats.org/officeDocument/2006/relationships/tags" Target="../tags/tag192.xml"/><Relationship Id="rId10" Type="http://schemas.openxmlformats.org/officeDocument/2006/relationships/tags" Target="../tags/tag191.xml"/><Relationship Id="rId1" Type="http://schemas.openxmlformats.org/officeDocument/2006/relationships/tags" Target="../tags/tag182.xml"/></Relationships>
</file>

<file path=ppt/slides/_rels/slide7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524.xml"/><Relationship Id="rId5" Type="http://schemas.openxmlformats.org/officeDocument/2006/relationships/image" Target="../media/image118.jpeg"/><Relationship Id="rId4" Type="http://schemas.openxmlformats.org/officeDocument/2006/relationships/image" Target="../media/image117.png"/><Relationship Id="rId3" Type="http://schemas.openxmlformats.org/officeDocument/2006/relationships/tags" Target="../tags/tag523.xml"/><Relationship Id="rId2" Type="http://schemas.openxmlformats.org/officeDocument/2006/relationships/tags" Target="../tags/tag522.xml"/><Relationship Id="rId1" Type="http://schemas.openxmlformats.org/officeDocument/2006/relationships/image" Target="../media/image5.png"/></Relationships>
</file>

<file path=ppt/slides/_rels/slide7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526.xml"/><Relationship Id="rId3" Type="http://schemas.openxmlformats.org/officeDocument/2006/relationships/image" Target="../media/image119.png"/><Relationship Id="rId2" Type="http://schemas.openxmlformats.org/officeDocument/2006/relationships/tags" Target="../tags/tag525.xml"/><Relationship Id="rId1" Type="http://schemas.openxmlformats.org/officeDocument/2006/relationships/image" Target="../media/image5.png"/></Relationships>
</file>

<file path=ppt/slides/_rels/slide7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529.xml"/><Relationship Id="rId4" Type="http://schemas.openxmlformats.org/officeDocument/2006/relationships/image" Target="../media/image121.png"/><Relationship Id="rId3" Type="http://schemas.openxmlformats.org/officeDocument/2006/relationships/tags" Target="../tags/tag528.xml"/><Relationship Id="rId2" Type="http://schemas.openxmlformats.org/officeDocument/2006/relationships/image" Target="../media/image120.png"/><Relationship Id="rId1" Type="http://schemas.openxmlformats.org/officeDocument/2006/relationships/tags" Target="../tags/tag527.xml"/></Relationships>
</file>

<file path=ppt/slides/_rels/slide7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5.png"/><Relationship Id="rId8" Type="http://schemas.openxmlformats.org/officeDocument/2006/relationships/tags" Target="../tags/tag534.xml"/><Relationship Id="rId7" Type="http://schemas.openxmlformats.org/officeDocument/2006/relationships/image" Target="../media/image124.png"/><Relationship Id="rId6" Type="http://schemas.openxmlformats.org/officeDocument/2006/relationships/tags" Target="../tags/tag533.xml"/><Relationship Id="rId5" Type="http://schemas.openxmlformats.org/officeDocument/2006/relationships/image" Target="../media/image123.png"/><Relationship Id="rId4" Type="http://schemas.openxmlformats.org/officeDocument/2006/relationships/tags" Target="../tags/tag532.xml"/><Relationship Id="rId3" Type="http://schemas.openxmlformats.org/officeDocument/2006/relationships/image" Target="../media/image122.png"/><Relationship Id="rId2" Type="http://schemas.openxmlformats.org/officeDocument/2006/relationships/tags" Target="../tags/tag531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538.xml"/><Relationship Id="rId15" Type="http://schemas.openxmlformats.org/officeDocument/2006/relationships/image" Target="../media/image128.png"/><Relationship Id="rId14" Type="http://schemas.openxmlformats.org/officeDocument/2006/relationships/tags" Target="../tags/tag537.xml"/><Relationship Id="rId13" Type="http://schemas.openxmlformats.org/officeDocument/2006/relationships/image" Target="../media/image127.png"/><Relationship Id="rId12" Type="http://schemas.openxmlformats.org/officeDocument/2006/relationships/tags" Target="../tags/tag536.xml"/><Relationship Id="rId11" Type="http://schemas.openxmlformats.org/officeDocument/2006/relationships/image" Target="../media/image126.png"/><Relationship Id="rId10" Type="http://schemas.openxmlformats.org/officeDocument/2006/relationships/tags" Target="../tags/tag535.xml"/><Relationship Id="rId1" Type="http://schemas.openxmlformats.org/officeDocument/2006/relationships/tags" Target="../tags/tag530.xml"/></Relationships>
</file>

<file path=ppt/slides/_rels/slide74.xml.rels><?xml version="1.0" encoding="UTF-8" standalone="yes"?>
<Relationships xmlns="http://schemas.openxmlformats.org/package/2006/relationships"><Relationship Id="rId9" Type="http://schemas.openxmlformats.org/officeDocument/2006/relationships/tags" Target="../tags/tag541.xml"/><Relationship Id="rId8" Type="http://schemas.openxmlformats.org/officeDocument/2006/relationships/image" Target="../media/image133.png"/><Relationship Id="rId7" Type="http://schemas.openxmlformats.org/officeDocument/2006/relationships/tags" Target="../tags/tag540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tags" Target="../tags/tag539.xml"/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544.xml"/><Relationship Id="rId14" Type="http://schemas.openxmlformats.org/officeDocument/2006/relationships/image" Target="../media/image136.png"/><Relationship Id="rId13" Type="http://schemas.openxmlformats.org/officeDocument/2006/relationships/tags" Target="../tags/tag543.xml"/><Relationship Id="rId12" Type="http://schemas.openxmlformats.org/officeDocument/2006/relationships/image" Target="../media/image135.png"/><Relationship Id="rId11" Type="http://schemas.openxmlformats.org/officeDocument/2006/relationships/tags" Target="../tags/tag542.xml"/><Relationship Id="rId10" Type="http://schemas.openxmlformats.org/officeDocument/2006/relationships/image" Target="../media/image134.png"/><Relationship Id="rId1" Type="http://schemas.openxmlformats.org/officeDocument/2006/relationships/image" Target="../media/image5.png"/></Relationships>
</file>

<file path=ppt/slides/_rels/slide75.xml.rels><?xml version="1.0" encoding="UTF-8" standalone="yes"?>
<Relationships xmlns="http://schemas.openxmlformats.org/package/2006/relationships"><Relationship Id="rId9" Type="http://schemas.openxmlformats.org/officeDocument/2006/relationships/tags" Target="../tags/tag549.xml"/><Relationship Id="rId8" Type="http://schemas.openxmlformats.org/officeDocument/2006/relationships/image" Target="../media/image140.png"/><Relationship Id="rId7" Type="http://schemas.openxmlformats.org/officeDocument/2006/relationships/tags" Target="../tags/tag548.xml"/><Relationship Id="rId6" Type="http://schemas.openxmlformats.org/officeDocument/2006/relationships/image" Target="../media/image139.jpeg"/><Relationship Id="rId5" Type="http://schemas.openxmlformats.org/officeDocument/2006/relationships/image" Target="../media/image138.png"/><Relationship Id="rId4" Type="http://schemas.openxmlformats.org/officeDocument/2006/relationships/tags" Target="../tags/tag547.xml"/><Relationship Id="rId3" Type="http://schemas.openxmlformats.org/officeDocument/2006/relationships/image" Target="../media/image137.png"/><Relationship Id="rId2" Type="http://schemas.openxmlformats.org/officeDocument/2006/relationships/tags" Target="../tags/tag546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545.xml"/></Relationships>
</file>

<file path=ppt/slides/_rels/slide7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553.xml"/><Relationship Id="rId5" Type="http://schemas.openxmlformats.org/officeDocument/2006/relationships/tags" Target="../tags/tag552.xml"/><Relationship Id="rId4" Type="http://schemas.openxmlformats.org/officeDocument/2006/relationships/image" Target="../media/image141.png"/><Relationship Id="rId3" Type="http://schemas.openxmlformats.org/officeDocument/2006/relationships/tags" Target="../tags/tag551.xml"/><Relationship Id="rId2" Type="http://schemas.openxmlformats.org/officeDocument/2006/relationships/image" Target="../media/image1.png"/><Relationship Id="rId1" Type="http://schemas.openxmlformats.org/officeDocument/2006/relationships/tags" Target="../tags/tag550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00.xml"/><Relationship Id="rId2" Type="http://schemas.openxmlformats.org/officeDocument/2006/relationships/image" Target="../media/image13.jpeg"/><Relationship Id="rId1" Type="http://schemas.openxmlformats.org/officeDocument/2006/relationships/tags" Target="../tags/tag199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202.xml"/><Relationship Id="rId2" Type="http://schemas.openxmlformats.org/officeDocument/2006/relationships/image" Target="../media/image14.png"/><Relationship Id="rId1" Type="http://schemas.openxmlformats.org/officeDocument/2006/relationships/tags" Target="../tags/tag20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356225" y="776605"/>
            <a:ext cx="1524000" cy="330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7790" y="2230120"/>
            <a:ext cx="1209421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sz="80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心静极则智慧生</a:t>
            </a:r>
            <a:endParaRPr lang="en-US" altLang="zh-CN" sz="80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9191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89826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85381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902835" y="3976370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李兴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3891915" y="4485648"/>
            <a:ext cx="4471035" cy="374408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A1120619060002</a:t>
              </a:r>
              <a:endParaRPr lang="en-US" altLang="zh-CN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 rot="0">
            <a:off x="6170295" y="3982720"/>
            <a:ext cx="2877833" cy="381327"/>
            <a:chOff x="10918" y="5734"/>
            <a:chExt cx="5059" cy="668"/>
          </a:xfrm>
        </p:grpSpPr>
        <p:sp>
          <p:nvSpPr>
            <p:cNvPr id="27" name="矩形 26"/>
            <p:cNvSpPr/>
            <p:nvPr>
              <p:custDataLst>
                <p:tags r:id="rId10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11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2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3"/>
              </p:custDataLst>
            </p:nvPr>
          </p:nvSpPr>
          <p:spPr>
            <a:xfrm>
              <a:off x="12700" y="5745"/>
              <a:ext cx="3277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2024.4.12</a:t>
              </a:r>
              <a:endParaRPr lang="en-US" altLang="zh-CN" sz="17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189720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镰刀视角，穿越时间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</a:t>
            </a:r>
            <a:r>
              <a:rPr lang="en-US" altLang="zh-CN" sz="3900">
                <a:solidFill>
                  <a:srgbClr val="FFFF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国际金价！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06070" y="812165"/>
            <a:ext cx="11600180" cy="535178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515475" y="2752725"/>
            <a:ext cx="12217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FF00"/>
                </a:solidFill>
              </a:rPr>
              <a:t>1800</a:t>
            </a:r>
            <a:endParaRPr lang="en-US" altLang="zh-CN" sz="2800" b="1">
              <a:solidFill>
                <a:srgbClr val="FFFF00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3.25 -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美元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 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34645" y="845820"/>
            <a:ext cx="11541760" cy="532257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3.25-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国际金价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  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824355" y="856615"/>
            <a:ext cx="10048240" cy="52184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29565" y="3274060"/>
            <a:ext cx="4898390" cy="2889250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3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.25     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29260" y="835660"/>
            <a:ext cx="5925820" cy="5318760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629400" y="835660"/>
            <a:ext cx="5170170" cy="5318760"/>
          </a:xfrm>
          <a:prstGeom prst="rect">
            <a:avLst/>
          </a:prstGeom>
          <a:ln w="38100">
            <a:solidFill>
              <a:schemeClr val="accent5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3.27 -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美元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 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57200" y="866775"/>
            <a:ext cx="11317605" cy="527177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3.27 -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国际金价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 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68300" y="850265"/>
            <a:ext cx="11425555" cy="532003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1107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146175" y="979805"/>
            <a:ext cx="61245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穿过层次</a:t>
            </a:r>
            <a:r>
              <a:rPr lang="en-US" altLang="zh-CN" sz="360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,</a:t>
            </a:r>
            <a:r>
              <a:rPr lang="zh-CN" altLang="en-US" sz="360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越多机会越优质！</a:t>
            </a:r>
            <a:endParaRPr lang="zh-CN" altLang="en-US" sz="3600">
              <a:gradFill>
                <a:gsLst>
                  <a:gs pos="50000">
                    <a:schemeClr val="accent1"/>
                  </a:gs>
                  <a:gs pos="0">
                    <a:schemeClr val="accent1">
                      <a:lumMod val="25000"/>
                      <a:lumOff val="75000"/>
                    </a:schemeClr>
                  </a:gs>
                  <a:gs pos="100000">
                    <a:schemeClr val="accent1">
                      <a:lumMod val="85000"/>
                    </a:schemeClr>
                  </a:gs>
                </a:gsLst>
                <a:lin ang="5400000" scaled="1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2"/>
            </p:custDataLst>
          </p:nvPr>
        </p:nvGraphicFramePr>
        <p:xfrm>
          <a:off x="1056005" y="1661795"/>
          <a:ext cx="5879465" cy="42043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2905"/>
                <a:gridCol w="4226560"/>
              </a:tblGrid>
              <a:tr h="4826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顶楼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大盘趋势-控制仓位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......</a:t>
                      </a:r>
                      <a:endParaRPr lang="en-US" altLang="zh-CN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6.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行业周期值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5.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行业轮动值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4.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行业景气值</a:t>
                      </a:r>
                      <a:endParaRPr lang="zh-CN" altLang="en-US" sz="2600"/>
                    </a:p>
                  </a:txBody>
                  <a:tcPr/>
                </a:tc>
              </a:tr>
              <a:tr h="53149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3.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行业神奇标准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2.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主力资金流→行业</a:t>
                      </a:r>
                      <a:r>
                        <a:rPr lang="en-US" altLang="zh-CN" sz="2600"/>
                        <a:t>&amp;</a:t>
                      </a:r>
                      <a:r>
                        <a:rPr lang="zh-CN" altLang="en-US" sz="2600"/>
                        <a:t>个股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1.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个股技术分析</a:t>
                      </a:r>
                      <a:endParaRPr lang="zh-CN" altLang="en-US" sz="260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391400" y="1624965"/>
            <a:ext cx="4048125" cy="421957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3.29    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美元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.6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楼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88620" y="861060"/>
            <a:ext cx="11413490" cy="5278120"/>
          </a:xfrm>
          <a:prstGeom prst="rect">
            <a:avLst/>
          </a:prstGeom>
        </p:spPr>
      </p:pic>
      <p:pic>
        <p:nvPicPr>
          <p:cNvPr id="100" name="图片 99"/>
          <p:cNvPicPr/>
          <p:nvPr/>
        </p:nvPicPr>
        <p:blipFill>
          <a:blip r:embed="rId4"/>
          <a:stretch>
            <a:fillRect/>
          </a:stretch>
        </p:blipFill>
        <p:spPr>
          <a:xfrm>
            <a:off x="502285" y="3172460"/>
            <a:ext cx="3893820" cy="247904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5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3.29    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黄金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.6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楼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20370" y="889635"/>
            <a:ext cx="11395710" cy="52254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20370" y="3296920"/>
            <a:ext cx="3991610" cy="263779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189720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镰刀视角，看大局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</a:t>
            </a:r>
            <a:r>
              <a:rPr lang="en-US" altLang="zh-CN" sz="3900">
                <a:solidFill>
                  <a:srgbClr val="FFFF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1.29</a:t>
            </a:r>
            <a:r>
              <a:rPr lang="zh-CN" altLang="en-US" sz="3900">
                <a:solidFill>
                  <a:srgbClr val="FFFF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号</a:t>
            </a:r>
            <a:r>
              <a:rPr lang="en-US" altLang="zh-CN" sz="3900">
                <a:solidFill>
                  <a:srgbClr val="FFFF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核心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持续度！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12520" y="1235710"/>
            <a:ext cx="10782300" cy="49441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98780" y="875030"/>
            <a:ext cx="1848485" cy="1191260"/>
          </a:xfrm>
          <a:prstGeom prst="rect">
            <a:avLst/>
          </a:prstGeom>
        </p:spPr>
      </p:pic>
      <p:pic>
        <p:nvPicPr>
          <p:cNvPr id="101" name="图片 100"/>
          <p:cNvPicPr/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498840" y="3879215"/>
            <a:ext cx="3074670" cy="20497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8007985" y="774700"/>
            <a:ext cx="264096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FF0000"/>
                </a:solidFill>
              </a:rPr>
              <a:t>1</a:t>
            </a:r>
            <a:r>
              <a:rPr lang="zh-CN" altLang="en-US" sz="2800" b="1">
                <a:solidFill>
                  <a:srgbClr val="FF0000"/>
                </a:solidFill>
              </a:rPr>
              <a:t>月</a:t>
            </a:r>
            <a:r>
              <a:rPr lang="en-US" altLang="zh-CN" sz="2800" b="1">
                <a:solidFill>
                  <a:srgbClr val="FF0000"/>
                </a:solidFill>
              </a:rPr>
              <a:t>29</a:t>
            </a:r>
            <a:r>
              <a:rPr lang="zh-CN" altLang="en-US" sz="2800" b="1">
                <a:solidFill>
                  <a:srgbClr val="FF0000"/>
                </a:solidFill>
              </a:rPr>
              <a:t>号</a:t>
            </a:r>
            <a:endParaRPr lang="zh-CN" altLang="en-US" sz="2800" b="1">
              <a:solidFill>
                <a:srgbClr val="FF0000"/>
              </a:solidFill>
            </a:endParaRPr>
          </a:p>
          <a:p>
            <a:r>
              <a:rPr lang="en-US" altLang="zh-CN" sz="5000" b="1">
                <a:solidFill>
                  <a:srgbClr val="FFFF00"/>
                </a:solidFill>
              </a:rPr>
              <a:t>2031</a:t>
            </a:r>
            <a:r>
              <a:rPr lang="zh-CN" altLang="en-US" sz="2800" b="1">
                <a:solidFill>
                  <a:srgbClr val="FF0000"/>
                </a:solidFill>
              </a:rPr>
              <a:t>美元</a:t>
            </a:r>
            <a:endParaRPr lang="zh-CN" altLang="en-US" sz="2800" b="1">
              <a:solidFill>
                <a:srgbClr val="FF0000"/>
              </a:solidFill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大盘.上证指数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～2024.4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月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30225" y="822960"/>
            <a:ext cx="5170805" cy="5341620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000750" y="822960"/>
            <a:ext cx="5663565" cy="5341620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189720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镰刀视角，看大局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</a:t>
            </a:r>
            <a:r>
              <a:rPr lang="en-US" altLang="zh-CN" sz="3900">
                <a:solidFill>
                  <a:srgbClr val="FFFF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4</a:t>
            </a:r>
            <a:r>
              <a:rPr lang="zh-CN" altLang="en-US" sz="3900">
                <a:solidFill>
                  <a:srgbClr val="FFFF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月</a:t>
            </a:r>
            <a:r>
              <a:rPr lang="en-US" altLang="zh-CN" sz="3900">
                <a:solidFill>
                  <a:srgbClr val="FFFF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8</a:t>
            </a:r>
            <a:r>
              <a:rPr lang="zh-CN" altLang="en-US" sz="3900">
                <a:solidFill>
                  <a:srgbClr val="FFFF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号</a:t>
            </a:r>
            <a:r>
              <a:rPr lang="en-US" altLang="zh-CN" sz="3900">
                <a:solidFill>
                  <a:srgbClr val="FFFF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核心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持续度！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08635" y="755650"/>
            <a:ext cx="10809605" cy="5193665"/>
          </a:xfrm>
          <a:prstGeom prst="rect">
            <a:avLst/>
          </a:prstGeom>
        </p:spPr>
      </p:pic>
      <p:pic>
        <p:nvPicPr>
          <p:cNvPr id="7" name="图片 6"/>
          <p:cNvPicPr/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295765" y="4461510"/>
            <a:ext cx="2430780" cy="16205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144760" y="5060950"/>
            <a:ext cx="1848485" cy="119126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4.10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-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国际金价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 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72745" y="866140"/>
            <a:ext cx="11468100" cy="52743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4.12 -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国际金价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 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66395" y="869950"/>
            <a:ext cx="11450955" cy="523811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566150" y="869950"/>
            <a:ext cx="22015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>
                <a:solidFill>
                  <a:srgbClr val="FFFF00"/>
                </a:solidFill>
              </a:rPr>
              <a:t>2400</a:t>
            </a:r>
            <a:r>
              <a:rPr lang="zh-CN" altLang="en-US" sz="3600">
                <a:solidFill>
                  <a:srgbClr val="FFFF00"/>
                </a:solidFill>
              </a:rPr>
              <a:t>美元</a:t>
            </a:r>
            <a:endParaRPr lang="zh-CN" altLang="en-US" sz="3600">
              <a:solidFill>
                <a:srgbClr val="FFFF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66395" y="789305"/>
            <a:ext cx="7057390" cy="541464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189720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镰刀视角，看大局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</a:t>
            </a:r>
            <a:r>
              <a:rPr lang="en-US" altLang="zh-CN" sz="3900">
                <a:solidFill>
                  <a:srgbClr val="FFFF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3.7 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国际金价！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61315" y="970280"/>
            <a:ext cx="5050790" cy="50774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>
                <a:latin typeface="思源黑体 CN Heavy" panose="020B0A00000000000000" charset="-122"/>
                <a:ea typeface="思源黑体 CN Heavy" panose="020B0A00000000000000" charset="-122"/>
              </a:rPr>
              <a:t>影响国际金价的因素</a:t>
            </a:r>
            <a:endParaRPr lang="zh-CN" altLang="en-US" sz="36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3600"/>
              <a:t>1、</a:t>
            </a:r>
            <a:r>
              <a:rPr lang="zh-CN" altLang="en-US" sz="36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美元走势</a:t>
            </a:r>
            <a:endParaRPr lang="zh-CN" altLang="en-US" sz="3600"/>
          </a:p>
          <a:p>
            <a:pPr algn="ctr"/>
            <a:r>
              <a:rPr lang="zh-CN" altLang="en-US" sz="3600"/>
              <a:t>2、</a:t>
            </a:r>
            <a:r>
              <a:rPr lang="zh-CN" altLang="en-US" sz="3600" b="1">
                <a:solidFill>
                  <a:schemeClr val="accent6"/>
                </a:solidFill>
              </a:rPr>
              <a:t>国际局势</a:t>
            </a:r>
            <a:endParaRPr lang="zh-CN" altLang="en-US" sz="3600"/>
          </a:p>
          <a:p>
            <a:pPr algn="ctr"/>
            <a:r>
              <a:rPr lang="zh-CN" altLang="en-US" sz="3600"/>
              <a:t>3、金融危机</a:t>
            </a:r>
            <a:endParaRPr lang="zh-CN" altLang="en-US" sz="3600"/>
          </a:p>
          <a:p>
            <a:pPr algn="ctr"/>
            <a:r>
              <a:rPr lang="zh-CN" altLang="en-US" sz="3600"/>
              <a:t>4、</a:t>
            </a:r>
            <a:r>
              <a:rPr lang="zh-CN" altLang="en-US" sz="3600">
                <a:solidFill>
                  <a:schemeClr val="accent4"/>
                </a:solidFill>
              </a:rPr>
              <a:t>通货膨胀</a:t>
            </a:r>
            <a:endParaRPr lang="zh-CN" altLang="en-US" sz="3600"/>
          </a:p>
          <a:p>
            <a:pPr algn="ctr"/>
            <a:r>
              <a:rPr lang="zh-CN" altLang="en-US" sz="3600"/>
              <a:t>5、石油价格</a:t>
            </a:r>
            <a:endParaRPr lang="zh-CN" altLang="en-US" sz="3600"/>
          </a:p>
          <a:p>
            <a:pPr algn="ctr"/>
            <a:r>
              <a:rPr lang="zh-CN" altLang="en-US" sz="3600"/>
              <a:t>6、</a:t>
            </a:r>
            <a:r>
              <a:rPr lang="zh-CN" altLang="en-US" sz="3600">
                <a:solidFill>
                  <a:schemeClr val="accent4"/>
                </a:solidFill>
              </a:rPr>
              <a:t>存款利率</a:t>
            </a:r>
            <a:endParaRPr lang="zh-CN" altLang="en-US" sz="3600"/>
          </a:p>
          <a:p>
            <a:pPr algn="ctr"/>
            <a:r>
              <a:rPr lang="zh-CN" altLang="en-US" sz="3600"/>
              <a:t>7、经济状况</a:t>
            </a:r>
            <a:endParaRPr lang="zh-CN" altLang="en-US" sz="3600"/>
          </a:p>
          <a:p>
            <a:pPr algn="ctr"/>
            <a:r>
              <a:rPr lang="zh-CN" altLang="en-US" sz="3600"/>
              <a:t>8、黄金供需关系</a:t>
            </a:r>
            <a:endParaRPr lang="zh-CN" altLang="en-US" sz="3600"/>
          </a:p>
        </p:txBody>
      </p:sp>
      <p:pic>
        <p:nvPicPr>
          <p:cNvPr id="104" name="图片 103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703445" y="1631950"/>
            <a:ext cx="7071995" cy="354647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3.29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234440" y="1431925"/>
            <a:ext cx="4385310" cy="45713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635115" y="1431925"/>
            <a:ext cx="4464685" cy="457136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>
            <a:off x="1433195" y="797560"/>
            <a:ext cx="3939540" cy="6299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5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5</a:t>
            </a:r>
            <a:r>
              <a:rPr lang="zh-CN" altLang="en-US" sz="35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楼</a:t>
            </a:r>
            <a:r>
              <a:rPr lang="en-US" altLang="zh-CN" sz="35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35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轮动排行</a:t>
            </a:r>
            <a:endParaRPr lang="zh-CN" altLang="en-US" sz="35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6967220" y="798830"/>
            <a:ext cx="3939540" cy="6299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5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</a:t>
            </a:r>
            <a:r>
              <a:rPr lang="zh-CN" altLang="en-US" sz="35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楼</a:t>
            </a:r>
            <a:r>
              <a:rPr lang="en-US" altLang="zh-CN" sz="35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35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景气</a:t>
            </a:r>
            <a:r>
              <a:rPr lang="zh-CN" altLang="en-US" sz="35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排行</a:t>
            </a:r>
            <a:endParaRPr lang="zh-CN" altLang="en-US" sz="35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4.10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7509510" y="951865"/>
            <a:ext cx="3939540" cy="6299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5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5</a:t>
            </a:r>
            <a:r>
              <a:rPr lang="zh-CN" altLang="en-US" sz="35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楼</a:t>
            </a:r>
            <a:r>
              <a:rPr lang="en-US" altLang="zh-CN" sz="35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35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轮动排行</a:t>
            </a:r>
            <a:endParaRPr lang="zh-CN" altLang="en-US" sz="35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1143000" y="951865"/>
            <a:ext cx="3939540" cy="6299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5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</a:t>
            </a:r>
            <a:r>
              <a:rPr lang="zh-CN" altLang="en-US" sz="35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楼</a:t>
            </a:r>
            <a:r>
              <a:rPr lang="en-US" altLang="zh-CN" sz="35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35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景气</a:t>
            </a:r>
            <a:r>
              <a:rPr lang="zh-CN" altLang="en-US" sz="35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排行</a:t>
            </a:r>
            <a:endParaRPr lang="zh-CN" altLang="en-US" sz="35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71830" y="1772285"/>
            <a:ext cx="5434330" cy="4159885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518910" y="1828165"/>
            <a:ext cx="5246370" cy="4098925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</p:spTree>
    <p:custDataLst>
      <p:tags r:id="rId8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480810" y="2830195"/>
            <a:ext cx="3836670" cy="1476375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776470" y="961390"/>
            <a:ext cx="3836035" cy="1728470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561205" y="4446905"/>
            <a:ext cx="3837940" cy="172466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81660" y="885190"/>
            <a:ext cx="3979545" cy="528637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8134985" y="4847590"/>
            <a:ext cx="3743325" cy="132397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custDataLst>
      <p:tags r:id="rId12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用《穿层降维》开启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镰刀视角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3.11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752205" y="909320"/>
            <a:ext cx="3119755" cy="111569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399915" y="909320"/>
            <a:ext cx="4118610" cy="191452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70535" y="909320"/>
            <a:ext cx="3695700" cy="191452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70535" y="3101340"/>
            <a:ext cx="3695700" cy="1116330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399915" y="3078480"/>
            <a:ext cx="6811010" cy="309118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1092200" y="5219700"/>
            <a:ext cx="317119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9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不止</a:t>
            </a:r>
            <a:r>
              <a:rPr lang="en-US" altLang="zh-CN" sz="39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</a:t>
            </a:r>
            <a:r>
              <a:rPr lang="zh-CN" altLang="en-US" sz="39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位股友</a:t>
            </a:r>
            <a:endParaRPr lang="zh-CN" altLang="en-US" sz="3900">
              <a:solidFill>
                <a:schemeClr val="accent5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《穿层降维》开启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镰刀视角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3.12+3.13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75665" y="766445"/>
            <a:ext cx="317119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0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周</a:t>
            </a:r>
            <a:r>
              <a:rPr lang="en-US" altLang="zh-CN" sz="30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2～3.12</a:t>
            </a:r>
            <a:endParaRPr lang="zh-CN" altLang="en-US" sz="3000">
              <a:solidFill>
                <a:schemeClr val="accent5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56260" y="1334135"/>
            <a:ext cx="3824605" cy="184721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56260" y="3248660"/>
            <a:ext cx="3824605" cy="127635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61340" y="4592320"/>
            <a:ext cx="3819525" cy="16002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726940" y="1334135"/>
            <a:ext cx="3752850" cy="2110105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sp>
        <p:nvSpPr>
          <p:cNvPr id="13" name="文本框 12"/>
          <p:cNvSpPr txBox="1"/>
          <p:nvPr/>
        </p:nvSpPr>
        <p:spPr>
          <a:xfrm>
            <a:off x="5558790" y="781050"/>
            <a:ext cx="609600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0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周</a:t>
            </a:r>
            <a:r>
              <a:rPr lang="en-US" altLang="zh-CN" sz="30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3</a:t>
            </a:r>
            <a:r>
              <a:rPr lang="en-US" altLang="zh-CN" sz="30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～3.13</a:t>
            </a:r>
            <a:endParaRPr lang="en-US" altLang="zh-CN" sz="3000">
              <a:solidFill>
                <a:schemeClr val="accent5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204200" y="1816735"/>
            <a:ext cx="3710940" cy="189293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886065" y="4192270"/>
            <a:ext cx="4000500" cy="1790700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669790" y="3880485"/>
            <a:ext cx="3511550" cy="1995170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</p:spTree>
    <p:custDataLst>
      <p:tags r:id="rId15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2024.3.22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99085" y="815975"/>
            <a:ext cx="7914640" cy="53848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4455795" y="4979035"/>
            <a:ext cx="2867025" cy="68199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042275" y="815975"/>
            <a:ext cx="3886200" cy="2990850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054340" y="4109720"/>
            <a:ext cx="3873500" cy="2080895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8273415" y="1028700"/>
            <a:ext cx="1268095" cy="2413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200" b="1"/>
              <a:t>3</a:t>
            </a:r>
            <a:r>
              <a:rPr lang="zh-CN" altLang="en-US" sz="2200" b="1"/>
              <a:t>月</a:t>
            </a:r>
            <a:r>
              <a:rPr lang="en-US" altLang="zh-CN" sz="2200" b="1"/>
              <a:t>21</a:t>
            </a:r>
            <a:r>
              <a:rPr lang="zh-CN" altLang="en-US" sz="2200" b="1"/>
              <a:t>日</a:t>
            </a:r>
            <a:endParaRPr lang="zh-CN" altLang="en-US" sz="2200" b="1"/>
          </a:p>
        </p:txBody>
      </p:sp>
      <p:sp>
        <p:nvSpPr>
          <p:cNvPr id="11" name="文本框 10"/>
          <p:cNvSpPr txBox="1"/>
          <p:nvPr>
            <p:custDataLst>
              <p:tags r:id="rId7"/>
            </p:custDataLst>
          </p:nvPr>
        </p:nvSpPr>
        <p:spPr>
          <a:xfrm>
            <a:off x="8329295" y="4439285"/>
            <a:ext cx="1268095" cy="2413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200" b="1"/>
              <a:t>3</a:t>
            </a:r>
            <a:r>
              <a:rPr lang="zh-CN" altLang="en-US" sz="2200" b="1"/>
              <a:t>月</a:t>
            </a:r>
            <a:r>
              <a:rPr lang="en-US" altLang="zh-CN" sz="2200" b="1"/>
              <a:t>22</a:t>
            </a:r>
            <a:r>
              <a:rPr lang="zh-CN" altLang="en-US" sz="2200" b="1"/>
              <a:t>日</a:t>
            </a:r>
            <a:endParaRPr lang="zh-CN" altLang="en-US" sz="2200" b="1"/>
          </a:p>
        </p:txBody>
      </p:sp>
    </p:spTree>
    <p:custDataLst>
      <p:tags r:id="rId8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21" name="圆角矩形 20"/>
          <p:cNvSpPr/>
          <p:nvPr>
            <p:custDataLst>
              <p:tags r:id="rId2"/>
            </p:custDataLst>
          </p:nvPr>
        </p:nvSpPr>
        <p:spPr>
          <a:xfrm>
            <a:off x="551180" y="1149350"/>
            <a:ext cx="3119120" cy="1737995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300" b="1"/>
              <a:t>选准行业，穿透个股</a:t>
            </a:r>
            <a:endParaRPr lang="zh-CN" altLang="en-US" sz="2300" b="1"/>
          </a:p>
          <a:p>
            <a:pPr algn="ctr"/>
            <a:r>
              <a:rPr lang="zh-CN" altLang="en-US" sz="3900" b="1">
                <a:solidFill>
                  <a:schemeClr val="accent5">
                    <a:lumMod val="75000"/>
                  </a:schemeClr>
                </a:solidFill>
              </a:rPr>
              <a:t>&lt;神奇好股&gt;</a:t>
            </a:r>
            <a:endParaRPr lang="zh-CN" altLang="en-US" sz="3900" b="1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3" name="右箭头 22"/>
          <p:cNvSpPr/>
          <p:nvPr>
            <p:custDataLst>
              <p:tags r:id="rId3"/>
            </p:custDataLst>
          </p:nvPr>
        </p:nvSpPr>
        <p:spPr>
          <a:xfrm>
            <a:off x="3895725" y="1382395"/>
            <a:ext cx="1292225" cy="2286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十字形 24"/>
          <p:cNvSpPr/>
          <p:nvPr>
            <p:custDataLst>
              <p:tags r:id="rId4"/>
            </p:custDataLst>
          </p:nvPr>
        </p:nvSpPr>
        <p:spPr>
          <a:xfrm>
            <a:off x="7653020" y="1340485"/>
            <a:ext cx="315595" cy="336550"/>
          </a:xfrm>
          <a:prstGeom prst="plu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圆角矩形 25"/>
          <p:cNvSpPr/>
          <p:nvPr>
            <p:custDataLst>
              <p:tags r:id="rId5"/>
            </p:custDataLst>
          </p:nvPr>
        </p:nvSpPr>
        <p:spPr>
          <a:xfrm>
            <a:off x="5368925" y="2246630"/>
            <a:ext cx="2098040" cy="66675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&lt;热门赛道&gt;</a:t>
            </a:r>
            <a:endParaRPr lang="zh-CN" altLang="en-US" sz="2000" b="1"/>
          </a:p>
          <a:p>
            <a:pPr algn="ctr"/>
            <a:r>
              <a:rPr lang="zh-CN" altLang="en-US" sz="2000"/>
              <a:t>有资金流加持</a:t>
            </a:r>
            <a:endParaRPr lang="zh-CN" altLang="en-US" sz="2000"/>
          </a:p>
        </p:txBody>
      </p:sp>
      <p:sp>
        <p:nvSpPr>
          <p:cNvPr id="4" name="圆角矩形 3"/>
          <p:cNvSpPr/>
          <p:nvPr>
            <p:custDataLst>
              <p:tags r:id="rId6"/>
            </p:custDataLst>
          </p:nvPr>
        </p:nvSpPr>
        <p:spPr>
          <a:xfrm>
            <a:off x="5366385" y="987425"/>
            <a:ext cx="2096770" cy="983615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ym typeface="+mn-ea"/>
            </a:endParaRPr>
          </a:p>
          <a:p>
            <a:pPr algn="ctr"/>
            <a:r>
              <a:rPr lang="zh-CN" altLang="en-US" sz="2000">
                <a:sym typeface="+mn-ea"/>
              </a:rPr>
              <a:t>定位方向</a:t>
            </a:r>
            <a:endParaRPr lang="zh-CN" altLang="en-US" sz="2000">
              <a:sym typeface="+mn-ea"/>
            </a:endParaRPr>
          </a:p>
          <a:p>
            <a:pPr algn="ctr"/>
            <a:r>
              <a:rPr lang="zh-CN" altLang="en-US" sz="2000">
                <a:sym typeface="+mn-ea"/>
              </a:rPr>
              <a:t>大数据筛选</a:t>
            </a:r>
            <a:endParaRPr lang="zh-CN" altLang="en-US" sz="2000"/>
          </a:p>
          <a:p>
            <a:pPr algn="ctr"/>
            <a:r>
              <a:rPr lang="zh-CN" altLang="en-US" sz="2000" b="1">
                <a:sym typeface="+mn-ea"/>
              </a:rPr>
              <a:t>&lt;</a:t>
            </a:r>
            <a:r>
              <a:rPr lang="zh-CN" altLang="en-US" sz="2000" b="1">
                <a:sym typeface="+mn-ea"/>
              </a:rPr>
              <a:t>智能盯盘&gt;</a:t>
            </a:r>
            <a:endParaRPr lang="zh-CN" altLang="en-US" sz="2000" b="1"/>
          </a:p>
          <a:p>
            <a:pPr algn="ctr"/>
            <a:endParaRPr lang="zh-CN" altLang="en-US" sz="2000" b="1"/>
          </a:p>
        </p:txBody>
      </p:sp>
      <p:sp>
        <p:nvSpPr>
          <p:cNvPr id="24" name="圆角矩形 23"/>
          <p:cNvSpPr/>
          <p:nvPr>
            <p:custDataLst>
              <p:tags r:id="rId7"/>
            </p:custDataLst>
          </p:nvPr>
        </p:nvSpPr>
        <p:spPr>
          <a:xfrm>
            <a:off x="8147050" y="987425"/>
            <a:ext cx="1854835" cy="983615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个股多只</a:t>
            </a:r>
            <a:endParaRPr lang="zh-CN" altLang="en-US" sz="2000"/>
          </a:p>
          <a:p>
            <a:pPr algn="ctr"/>
            <a:r>
              <a:rPr lang="zh-CN" altLang="en-US" sz="2000"/>
              <a:t>对比技术信号</a:t>
            </a:r>
            <a:endParaRPr lang="zh-CN" altLang="en-US" sz="2000"/>
          </a:p>
          <a:p>
            <a:pPr algn="ctr"/>
            <a:r>
              <a:rPr lang="en-US" altLang="zh-CN" sz="2000"/>
              <a:t>F10-</a:t>
            </a:r>
            <a:r>
              <a:rPr lang="zh-CN" altLang="en-US" sz="2000"/>
              <a:t>绩优！</a:t>
            </a:r>
            <a:endParaRPr lang="zh-CN" altLang="en-US" sz="2000"/>
          </a:p>
        </p:txBody>
      </p:sp>
      <p:sp>
        <p:nvSpPr>
          <p:cNvPr id="7" name="右箭头 6"/>
          <p:cNvSpPr/>
          <p:nvPr>
            <p:custDataLst>
              <p:tags r:id="rId8"/>
            </p:custDataLst>
          </p:nvPr>
        </p:nvSpPr>
        <p:spPr>
          <a:xfrm>
            <a:off x="3895725" y="2453640"/>
            <a:ext cx="1292225" cy="24892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>
            <p:custDataLst>
              <p:tags r:id="rId9"/>
            </p:custDataLst>
          </p:nvPr>
        </p:nvSpPr>
        <p:spPr>
          <a:xfrm>
            <a:off x="8990330" y="2233295"/>
            <a:ext cx="2137410" cy="66675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十大重仓筛选</a:t>
            </a:r>
            <a:endParaRPr lang="zh-CN" altLang="en-US" sz="2000"/>
          </a:p>
          <a:p>
            <a:pPr algn="ctr"/>
            <a:r>
              <a:rPr lang="zh-CN" altLang="en-US" sz="2000" b="1"/>
              <a:t>&lt;神奇战法&gt;</a:t>
            </a:r>
            <a:endParaRPr lang="zh-CN" altLang="en-US" sz="2000" b="1"/>
          </a:p>
        </p:txBody>
      </p:sp>
      <p:sp>
        <p:nvSpPr>
          <p:cNvPr id="14" name="右箭头 13"/>
          <p:cNvSpPr/>
          <p:nvPr>
            <p:custDataLst>
              <p:tags r:id="rId10"/>
            </p:custDataLst>
          </p:nvPr>
        </p:nvSpPr>
        <p:spPr>
          <a:xfrm>
            <a:off x="7647305" y="2453640"/>
            <a:ext cx="1238250" cy="24892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右箭头 15"/>
          <p:cNvSpPr/>
          <p:nvPr>
            <p:custDataLst>
              <p:tags r:id="rId11"/>
            </p:custDataLst>
          </p:nvPr>
        </p:nvSpPr>
        <p:spPr>
          <a:xfrm rot="5400000">
            <a:off x="1931035" y="2977515"/>
            <a:ext cx="362585" cy="23749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圆角矩形 14"/>
          <p:cNvSpPr/>
          <p:nvPr>
            <p:custDataLst>
              <p:tags r:id="rId12"/>
            </p:custDataLst>
          </p:nvPr>
        </p:nvSpPr>
        <p:spPr>
          <a:xfrm>
            <a:off x="1040130" y="3305175"/>
            <a:ext cx="2098040" cy="80137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潜伏挖掘</a:t>
            </a:r>
            <a:endParaRPr lang="zh-CN" altLang="en-US" sz="2000"/>
          </a:p>
          <a:p>
            <a:pPr algn="ctr"/>
            <a:r>
              <a:rPr lang="zh-CN" altLang="en-US" sz="2000" b="1"/>
              <a:t>&lt;赛道点金&gt;</a:t>
            </a:r>
            <a:endParaRPr lang="zh-CN" altLang="en-US" sz="2000" b="1"/>
          </a:p>
        </p:txBody>
      </p:sp>
      <p:sp>
        <p:nvSpPr>
          <p:cNvPr id="17" name="圆角矩形 16"/>
          <p:cNvSpPr/>
          <p:nvPr>
            <p:custDataLst>
              <p:tags r:id="rId13"/>
            </p:custDataLst>
          </p:nvPr>
        </p:nvSpPr>
        <p:spPr>
          <a:xfrm>
            <a:off x="1040130" y="4503420"/>
            <a:ext cx="2164715" cy="66675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定位</a:t>
            </a:r>
            <a:r>
              <a:rPr lang="en-US" altLang="zh-CN" sz="2000"/>
              <a:t>ETF</a:t>
            </a:r>
            <a:endParaRPr lang="zh-CN" altLang="en-US" sz="2000"/>
          </a:p>
          <a:p>
            <a:pPr algn="ctr"/>
            <a:r>
              <a:rPr lang="zh-CN" altLang="en-US" sz="2000" b="1"/>
              <a:t>&lt;景气排行&gt;</a:t>
            </a:r>
            <a:endParaRPr lang="zh-CN" altLang="en-US" sz="2000" b="1"/>
          </a:p>
        </p:txBody>
      </p:sp>
      <p:sp>
        <p:nvSpPr>
          <p:cNvPr id="19" name="圆角矩形 18"/>
          <p:cNvSpPr/>
          <p:nvPr>
            <p:custDataLst>
              <p:tags r:id="rId14"/>
            </p:custDataLst>
          </p:nvPr>
        </p:nvSpPr>
        <p:spPr>
          <a:xfrm>
            <a:off x="3204845" y="5299710"/>
            <a:ext cx="1967230" cy="88011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大数据筛选</a:t>
            </a:r>
            <a:endParaRPr lang="zh-CN" altLang="en-US" sz="2000"/>
          </a:p>
          <a:p>
            <a:pPr algn="ctr"/>
            <a:r>
              <a:rPr lang="zh-CN" altLang="en-US" sz="2000" b="1"/>
              <a:t>&lt;</a:t>
            </a:r>
            <a:r>
              <a:rPr lang="zh-CN" altLang="en-US" sz="2000" b="1">
                <a:sym typeface="+mn-ea"/>
              </a:rPr>
              <a:t>智能盯盘</a:t>
            </a:r>
            <a:r>
              <a:rPr lang="zh-CN" altLang="en-US" sz="2000" b="1"/>
              <a:t>&gt;</a:t>
            </a:r>
            <a:endParaRPr lang="zh-CN" altLang="en-US" sz="2000" b="1"/>
          </a:p>
        </p:txBody>
      </p:sp>
      <p:sp>
        <p:nvSpPr>
          <p:cNvPr id="2" name="右箭头 1"/>
          <p:cNvSpPr/>
          <p:nvPr>
            <p:custDataLst>
              <p:tags r:id="rId15"/>
            </p:custDataLst>
          </p:nvPr>
        </p:nvSpPr>
        <p:spPr>
          <a:xfrm rot="5400000">
            <a:off x="1931035" y="4189730"/>
            <a:ext cx="362585" cy="23749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右箭头 2"/>
          <p:cNvSpPr/>
          <p:nvPr>
            <p:custDataLst>
              <p:tags r:id="rId16"/>
            </p:custDataLst>
          </p:nvPr>
        </p:nvSpPr>
        <p:spPr>
          <a:xfrm rot="2460000">
            <a:off x="3007360" y="5118735"/>
            <a:ext cx="376555" cy="22669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右箭头 7"/>
          <p:cNvSpPr/>
          <p:nvPr>
            <p:custDataLst>
              <p:tags r:id="rId17"/>
            </p:custDataLst>
          </p:nvPr>
        </p:nvSpPr>
        <p:spPr>
          <a:xfrm rot="2280000">
            <a:off x="7389495" y="2969895"/>
            <a:ext cx="861695" cy="356870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00B0F0"/>
              </a:solidFill>
            </a:endParaRPr>
          </a:p>
        </p:txBody>
      </p:sp>
      <p:sp>
        <p:nvSpPr>
          <p:cNvPr id="9" name="圆角矩形 8"/>
          <p:cNvSpPr/>
          <p:nvPr>
            <p:custDataLst>
              <p:tags r:id="rId18"/>
            </p:custDataLst>
          </p:nvPr>
        </p:nvSpPr>
        <p:spPr>
          <a:xfrm>
            <a:off x="8147050" y="3359150"/>
            <a:ext cx="3324860" cy="112014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600" b="1">
                <a:solidFill>
                  <a:schemeClr val="accent6"/>
                </a:solidFill>
              </a:rPr>
              <a:t>再回</a:t>
            </a:r>
            <a:r>
              <a:rPr lang="zh-CN" altLang="en-US" sz="2600" b="1"/>
              <a:t>&lt;神奇好股&gt;</a:t>
            </a:r>
            <a:endParaRPr lang="zh-CN" altLang="en-US" sz="2600" b="1"/>
          </a:p>
          <a:p>
            <a:pPr algn="ctr"/>
            <a:r>
              <a:rPr lang="zh-CN" altLang="en-US" sz="2600" b="1"/>
              <a:t>穿透</a:t>
            </a:r>
            <a:r>
              <a:rPr lang="zh-CN" altLang="en-US" sz="2600" b="1">
                <a:solidFill>
                  <a:schemeClr val="accent6"/>
                </a:solidFill>
              </a:rPr>
              <a:t>行业</a:t>
            </a:r>
            <a:r>
              <a:rPr lang="en-US" altLang="zh-CN" sz="2600" b="1">
                <a:solidFill>
                  <a:schemeClr val="accent6"/>
                </a:solidFill>
              </a:rPr>
              <a:t>&amp;</a:t>
            </a:r>
            <a:r>
              <a:rPr lang="zh-CN" altLang="en-US" sz="2600" b="1">
                <a:solidFill>
                  <a:schemeClr val="accent6"/>
                </a:solidFill>
              </a:rPr>
              <a:t>概念</a:t>
            </a:r>
            <a:endParaRPr lang="zh-CN" altLang="en-US" sz="2600" b="1">
              <a:solidFill>
                <a:schemeClr val="accent6"/>
              </a:solidFill>
            </a:endParaRPr>
          </a:p>
        </p:txBody>
      </p:sp>
      <p:sp>
        <p:nvSpPr>
          <p:cNvPr id="10" name="右箭头 9"/>
          <p:cNvSpPr/>
          <p:nvPr>
            <p:custDataLst>
              <p:tags r:id="rId19"/>
            </p:custDataLst>
          </p:nvPr>
        </p:nvSpPr>
        <p:spPr>
          <a:xfrm rot="5400000">
            <a:off x="9658985" y="4592955"/>
            <a:ext cx="411480" cy="298450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00B0F0"/>
              </a:solidFill>
            </a:endParaRPr>
          </a:p>
        </p:txBody>
      </p:sp>
      <p:sp>
        <p:nvSpPr>
          <p:cNvPr id="11" name="圆角矩形 10"/>
          <p:cNvSpPr/>
          <p:nvPr>
            <p:custDataLst>
              <p:tags r:id="rId20"/>
            </p:custDataLst>
          </p:nvPr>
        </p:nvSpPr>
        <p:spPr>
          <a:xfrm>
            <a:off x="8147050" y="4994275"/>
            <a:ext cx="3324860" cy="112014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600" b="1"/>
              <a:t>盯自选股</a:t>
            </a:r>
            <a:endParaRPr lang="zh-CN" altLang="en-US" sz="2600" b="1"/>
          </a:p>
          <a:p>
            <a:pPr algn="ctr"/>
            <a:r>
              <a:rPr lang="zh-CN" altLang="en-US" sz="3300" b="1">
                <a:solidFill>
                  <a:schemeClr val="accent6"/>
                </a:solidFill>
                <a:sym typeface="+mn-ea"/>
              </a:rPr>
              <a:t>资金流</a:t>
            </a:r>
            <a:r>
              <a:rPr lang="en-US" altLang="zh-CN" sz="3300" b="1">
                <a:solidFill>
                  <a:schemeClr val="accent6"/>
                </a:solidFill>
                <a:sym typeface="+mn-ea"/>
              </a:rPr>
              <a:t>+</a:t>
            </a:r>
            <a:r>
              <a:rPr lang="zh-CN" altLang="en-US" sz="3300" b="1">
                <a:solidFill>
                  <a:schemeClr val="accent6"/>
                </a:solidFill>
                <a:sym typeface="+mn-ea"/>
              </a:rPr>
              <a:t>分时线</a:t>
            </a:r>
            <a:endParaRPr lang="zh-CN" altLang="en-US" sz="3300" b="1">
              <a:solidFill>
                <a:schemeClr val="accent6"/>
              </a:solidFill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3545205" y="3122295"/>
            <a:ext cx="3495675" cy="1968500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  <p:sp>
        <p:nvSpPr>
          <p:cNvPr id="20" name="椭圆 19"/>
          <p:cNvSpPr/>
          <p:nvPr>
            <p:custDataLst>
              <p:tags r:id="rId23"/>
            </p:custDataLst>
          </p:nvPr>
        </p:nvSpPr>
        <p:spPr>
          <a:xfrm>
            <a:off x="4234815" y="960755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2" name="文本框 21"/>
          <p:cNvSpPr txBox="1"/>
          <p:nvPr>
            <p:custDataLst>
              <p:tags r:id="rId24"/>
            </p:custDataLst>
          </p:nvPr>
        </p:nvSpPr>
        <p:spPr>
          <a:xfrm>
            <a:off x="4269105" y="926465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1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7" name="椭圆 26"/>
          <p:cNvSpPr/>
          <p:nvPr>
            <p:custDataLst>
              <p:tags r:id="rId25"/>
            </p:custDataLst>
          </p:nvPr>
        </p:nvSpPr>
        <p:spPr>
          <a:xfrm>
            <a:off x="4295775" y="1971040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8" name="文本框 27"/>
          <p:cNvSpPr txBox="1"/>
          <p:nvPr>
            <p:custDataLst>
              <p:tags r:id="rId26"/>
            </p:custDataLst>
          </p:nvPr>
        </p:nvSpPr>
        <p:spPr>
          <a:xfrm>
            <a:off x="4330065" y="1936750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2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9" name="椭圆 28"/>
          <p:cNvSpPr/>
          <p:nvPr>
            <p:custDataLst>
              <p:tags r:id="rId27"/>
            </p:custDataLst>
          </p:nvPr>
        </p:nvSpPr>
        <p:spPr>
          <a:xfrm>
            <a:off x="518160" y="2921635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30" name="文本框 29"/>
          <p:cNvSpPr txBox="1"/>
          <p:nvPr>
            <p:custDataLst>
              <p:tags r:id="rId28"/>
            </p:custDataLst>
          </p:nvPr>
        </p:nvSpPr>
        <p:spPr>
          <a:xfrm>
            <a:off x="552450" y="2887345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3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6" name="椭圆 5"/>
          <p:cNvSpPr/>
          <p:nvPr>
            <p:custDataLst>
              <p:tags r:id="rId29"/>
            </p:custDataLst>
          </p:nvPr>
        </p:nvSpPr>
        <p:spPr>
          <a:xfrm>
            <a:off x="7294880" y="3223260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18" name="文本框 17"/>
          <p:cNvSpPr txBox="1"/>
          <p:nvPr>
            <p:custDataLst>
              <p:tags r:id="rId30"/>
            </p:custDataLst>
          </p:nvPr>
        </p:nvSpPr>
        <p:spPr>
          <a:xfrm>
            <a:off x="7329170" y="3188970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4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3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3.29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82295" y="761365"/>
            <a:ext cx="11028045" cy="541782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666875" y="-86995"/>
            <a:ext cx="9526905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r>
              <a:rPr lang="en-US" altLang="zh-CN" sz="50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4.9    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64820" y="831850"/>
            <a:ext cx="4656455" cy="20059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64820" y="2837815"/>
            <a:ext cx="3601085" cy="17849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28625" y="4622800"/>
            <a:ext cx="4391025" cy="1524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407660" y="831850"/>
            <a:ext cx="5608955" cy="200596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4917440" y="2896235"/>
            <a:ext cx="6859270" cy="3124835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23720" y="69850"/>
            <a:ext cx="952690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00380" y="967105"/>
            <a:ext cx="6821805" cy="28035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00380" y="3871595"/>
            <a:ext cx="6821805" cy="22479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414260" y="1882140"/>
            <a:ext cx="4396740" cy="30937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287635" y="1942465"/>
            <a:ext cx="14046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2024.3.5</a:t>
            </a:r>
            <a:endParaRPr lang="en-US" altLang="zh-CN"/>
          </a:p>
        </p:txBody>
      </p:sp>
    </p:spTree>
    <p:custDataLst>
      <p:tags r:id="rId9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《穿层降维》反复练习～开启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镰刀视角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35580" y="819150"/>
            <a:ext cx="4765675" cy="61855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       </a:t>
            </a:r>
            <a:r>
              <a:rPr lang="zh-CN" altLang="en-US" sz="2300"/>
              <a:t>学习一项新技能，通过</a:t>
            </a:r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</a:rPr>
              <a:t>反复练习</a:t>
            </a:r>
            <a:r>
              <a:rPr lang="zh-CN" altLang="en-US" sz="2300"/>
              <a:t>，大脑就开始对这个新技能</a:t>
            </a:r>
            <a:r>
              <a:rPr lang="zh-CN" altLang="en-US" sz="2300" b="1"/>
              <a:t>建立新的神经元链接。</a:t>
            </a:r>
            <a:r>
              <a:rPr lang="en-US" altLang="zh-CN" sz="2300" b="1"/>
              <a:t>   </a:t>
            </a:r>
            <a:r>
              <a:rPr lang="en-US" altLang="zh-CN" sz="2300"/>
              <a:t> </a:t>
            </a:r>
            <a:endParaRPr lang="en-US" altLang="zh-CN" sz="2300"/>
          </a:p>
          <a:p>
            <a:r>
              <a:rPr lang="en-US" altLang="zh-CN" sz="2300"/>
              <a:t>       </a:t>
            </a:r>
            <a:endParaRPr lang="en-US" altLang="zh-CN" sz="2300"/>
          </a:p>
          <a:p>
            <a:r>
              <a:rPr lang="en-US" altLang="zh-CN" sz="2300"/>
              <a:t>       </a:t>
            </a:r>
            <a:r>
              <a:rPr lang="zh-CN" altLang="en-US" sz="2100"/>
              <a:t>无论学习一项技能还是建立良好的心态，都</a:t>
            </a:r>
            <a:r>
              <a:rPr lang="zh-CN" altLang="en-US" sz="2100" b="1"/>
              <a:t>是在重组大脑。</a:t>
            </a:r>
            <a:r>
              <a:rPr lang="zh-CN" altLang="en-US" sz="2300" b="1">
                <a:solidFill>
                  <a:srgbClr val="FF0000"/>
                </a:solidFill>
              </a:rPr>
              <a:t>通过不断的重复，建立链接，这种重复也会产生有助于神经元链接的化学物质，提升学习的效率。</a:t>
            </a:r>
            <a:r>
              <a:rPr lang="zh-CN" altLang="en-US" sz="2100"/>
              <a:t>当我们掌握了一项技能，我们的大脑也将发生变化。</a:t>
            </a:r>
            <a:endParaRPr lang="zh-CN" altLang="en-US" sz="2100"/>
          </a:p>
          <a:p>
            <a:endParaRPr lang="zh-CN" altLang="en-US" sz="2300"/>
          </a:p>
          <a:p>
            <a:r>
              <a:rPr lang="en-US" altLang="zh-CN" sz="2300"/>
              <a:t> </a:t>
            </a:r>
            <a:r>
              <a:rPr lang="zh-CN" altLang="en-US" sz="2300"/>
              <a:t>《刻意练习》里研究者对伦敦司机的大脑扫描发现：他们</a:t>
            </a:r>
            <a:r>
              <a:rPr lang="zh-CN" altLang="en-US" sz="2300" b="1"/>
              <a:t>在职期间</a:t>
            </a:r>
            <a:r>
              <a:rPr lang="zh-CN" altLang="en-US" sz="2300"/>
              <a:t>大脑海马体都有一定</a:t>
            </a:r>
            <a:r>
              <a:rPr lang="zh-CN" altLang="en-US" sz="2600" b="1">
                <a:solidFill>
                  <a:schemeClr val="accent6"/>
                </a:solidFill>
              </a:rPr>
              <a:t>比例的增大</a:t>
            </a:r>
            <a:r>
              <a:rPr lang="zh-CN" altLang="en-US" sz="2300"/>
              <a:t>，而在</a:t>
            </a:r>
            <a:r>
              <a:rPr lang="zh-CN" altLang="en-US" sz="2700" b="1">
                <a:solidFill>
                  <a:srgbClr val="0070C0"/>
                </a:solidFill>
              </a:rPr>
              <a:t>退休后，逐渐恢复原状。</a:t>
            </a:r>
            <a:endParaRPr lang="zh-CN" altLang="en-US" sz="2300"/>
          </a:p>
          <a:p>
            <a:endParaRPr lang="zh-CN" altLang="en-US" sz="2300"/>
          </a:p>
          <a:p>
            <a:endParaRPr lang="zh-CN" altLang="en-US" sz="2300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73050" y="876300"/>
            <a:ext cx="2384425" cy="51752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579360" y="923925"/>
            <a:ext cx="4161790" cy="23939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579995" y="3481070"/>
            <a:ext cx="4256405" cy="268097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  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884160" y="1020445"/>
            <a:ext cx="3876675" cy="49720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67360" y="1020445"/>
            <a:ext cx="7170420" cy="383476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67360" y="5059680"/>
            <a:ext cx="71704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FF0000"/>
                </a:solidFill>
              </a:rPr>
              <a:t>讲过去的案例是为了把《穿层降维》的流程展示出来！</a:t>
            </a:r>
            <a:endParaRPr lang="zh-CN" altLang="en-US" sz="2000" b="1">
              <a:solidFill>
                <a:srgbClr val="FF0000"/>
              </a:solidFill>
            </a:endParaRPr>
          </a:p>
          <a:p>
            <a:endParaRPr lang="zh-CN" altLang="en-US" sz="2000" b="1">
              <a:solidFill>
                <a:srgbClr val="FF0000"/>
              </a:solidFill>
            </a:endParaRPr>
          </a:p>
          <a:p>
            <a:r>
              <a:rPr lang="zh-CN" altLang="en-US" sz="2000" b="1">
                <a:solidFill>
                  <a:srgbClr val="FF0000"/>
                </a:solidFill>
              </a:rPr>
              <a:t>你也想成为镰刀，听课，做笔记，记到位了，一起见证未来！！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860665" y="3599180"/>
            <a:ext cx="4043680" cy="257048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赛道点金，点石成金</a:t>
            </a:r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0545" y="2956560"/>
            <a:ext cx="2647315" cy="33877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赛道点金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0730" cy="68580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静中生慧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0540" y="5102860"/>
            <a:ext cx="5955665" cy="983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900" b="1">
                <a:latin typeface="华文行楷" panose="02010800040101010101" charset="-122"/>
                <a:ea typeface="华文行楷" panose="02010800040101010101" charset="-122"/>
              </a:rPr>
              <a:t>水静极则形象明，心静极则智慧生。</a:t>
            </a:r>
            <a:endParaRPr lang="zh-CN" altLang="en-US" sz="2900" b="1">
              <a:latin typeface="华文行楷" panose="02010800040101010101" charset="-122"/>
              <a:ea typeface="华文行楷" panose="02010800040101010101" charset="-122"/>
            </a:endParaRPr>
          </a:p>
          <a:p>
            <a:r>
              <a:rPr lang="en-US" altLang="zh-CN" sz="2900" b="1">
                <a:latin typeface="华文行楷" panose="02010800040101010101" charset="-122"/>
                <a:ea typeface="华文行楷" panose="02010800040101010101" charset="-122"/>
                <a:sym typeface="+mn-ea"/>
              </a:rPr>
              <a:t>～</a:t>
            </a:r>
            <a:r>
              <a:rPr lang="zh-CN" altLang="en-US" sz="2900" b="1">
                <a:latin typeface="华文行楷" panose="02010800040101010101" charset="-122"/>
                <a:ea typeface="华文行楷" panose="02010800040101010101" charset="-122"/>
              </a:rPr>
              <a:t>《昭德新编》</a:t>
            </a:r>
            <a:endParaRPr lang="zh-CN" altLang="en-US" sz="2900" b="1"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6425" y="3275965"/>
            <a:ext cx="5584825" cy="13995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900" b="1">
                <a:latin typeface="华文行楷" panose="02010800040101010101" charset="-122"/>
                <a:ea typeface="华文行楷" panose="02010800040101010101" charset="-122"/>
              </a:rPr>
              <a:t>致虚极，守静笃，</a:t>
            </a:r>
            <a:endParaRPr lang="zh-CN" altLang="en-US" sz="2900" b="1">
              <a:latin typeface="华文行楷" panose="02010800040101010101" charset="-122"/>
              <a:ea typeface="华文行楷" panose="02010800040101010101" charset="-122"/>
            </a:endParaRPr>
          </a:p>
          <a:p>
            <a:r>
              <a:rPr lang="zh-CN" altLang="en-US" sz="2900" b="1">
                <a:latin typeface="华文行楷" panose="02010800040101010101" charset="-122"/>
                <a:ea typeface="华文行楷" panose="02010800040101010101" charset="-122"/>
              </a:rPr>
              <a:t>万物并做，吾以观其复。</a:t>
            </a:r>
            <a:endParaRPr lang="zh-CN" altLang="en-US" sz="2900" b="1">
              <a:latin typeface="华文行楷" panose="02010800040101010101" charset="-122"/>
              <a:ea typeface="华文行楷" panose="02010800040101010101" charset="-122"/>
            </a:endParaRPr>
          </a:p>
          <a:p>
            <a:r>
              <a:rPr lang="en-US" altLang="zh-CN" sz="2900" b="1">
                <a:latin typeface="华文行楷" panose="02010800040101010101" charset="-122"/>
                <a:ea typeface="华文行楷" panose="02010800040101010101" charset="-122"/>
                <a:sym typeface="+mn-ea"/>
              </a:rPr>
              <a:t>～</a:t>
            </a:r>
            <a:r>
              <a:rPr lang="zh-CN" altLang="en-US" sz="2900" b="1">
                <a:latin typeface="华文行楷" panose="02010800040101010101" charset="-122"/>
                <a:ea typeface="华文行楷" panose="02010800040101010101" charset="-122"/>
              </a:rPr>
              <a:t>老子《道德经》</a:t>
            </a:r>
            <a:endParaRPr lang="zh-CN" altLang="en-US" sz="2900" b="1"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53160" y="894080"/>
            <a:ext cx="566483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空仓</a:t>
            </a:r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是仓位控制最重要的状态，</a:t>
            </a:r>
            <a:endParaRPr lang="zh-CN" altLang="en-US" sz="3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30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休息</a:t>
            </a:r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是投资中不可或缺的一环。</a:t>
            </a:r>
            <a:endParaRPr lang="zh-CN" altLang="en-US" sz="3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3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～&lt;</a:t>
            </a:r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镰刀派</a:t>
            </a:r>
            <a:r>
              <a:rPr lang="en-US" altLang="zh-CN" sz="3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经典</a:t>
            </a:r>
            <a:r>
              <a:rPr lang="en-US" altLang="zh-CN" sz="3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&gt;</a:t>
            </a:r>
            <a:endParaRPr lang="en-US" altLang="zh-CN" sz="3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354570" y="3839845"/>
            <a:ext cx="4257040" cy="5848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817995" y="894080"/>
            <a:ext cx="4714875" cy="2630170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590030" y="3275965"/>
            <a:ext cx="1757680" cy="47942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416925" y="3310255"/>
            <a:ext cx="3529965" cy="396875"/>
          </a:xfrm>
          <a:prstGeom prst="rect">
            <a:avLst/>
          </a:prstGeom>
          <a:ln w="38100">
            <a:solidFill>
              <a:schemeClr val="accent5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6913245" y="5007610"/>
            <a:ext cx="6347460" cy="16916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600" b="1">
                <a:latin typeface="华文行楷" panose="02010800040101010101" charset="-122"/>
                <a:ea typeface="华文行楷" panose="02010800040101010101" charset="-122"/>
              </a:rPr>
              <a:t>人生而静，天之性也；</a:t>
            </a:r>
            <a:endParaRPr lang="zh-CN" altLang="en-US" sz="2600" b="1">
              <a:latin typeface="华文行楷" panose="02010800040101010101" charset="-122"/>
              <a:ea typeface="华文行楷" panose="02010800040101010101" charset="-122"/>
            </a:endParaRPr>
          </a:p>
          <a:p>
            <a:r>
              <a:rPr lang="zh-CN" altLang="en-US" sz="2600" b="1">
                <a:latin typeface="华文行楷" panose="02010800040101010101" charset="-122"/>
                <a:ea typeface="华文行楷" panose="02010800040101010101" charset="-122"/>
              </a:rPr>
              <a:t>感于物而动，性之欲也。</a:t>
            </a:r>
            <a:endParaRPr lang="zh-CN" altLang="en-US" sz="2600" b="1">
              <a:latin typeface="华文行楷" panose="02010800040101010101" charset="-122"/>
              <a:ea typeface="华文行楷" panose="02010800040101010101" charset="-122"/>
            </a:endParaRPr>
          </a:p>
          <a:p>
            <a:r>
              <a:rPr lang="en-US" altLang="zh-CN" sz="2600" b="1">
                <a:latin typeface="华文行楷" panose="02010800040101010101" charset="-122"/>
                <a:ea typeface="华文行楷" panose="02010800040101010101" charset="-122"/>
                <a:sym typeface="+mn-ea"/>
              </a:rPr>
              <a:t>～</a:t>
            </a:r>
            <a:r>
              <a:rPr lang="zh-CN" altLang="en-US" sz="2600" b="1">
                <a:latin typeface="华文行楷" panose="02010800040101010101" charset="-122"/>
                <a:ea typeface="华文行楷" panose="02010800040101010101" charset="-122"/>
                <a:sym typeface="+mn-ea"/>
              </a:rPr>
              <a:t>《乐记》</a:t>
            </a:r>
            <a:endParaRPr lang="zh-CN" altLang="en-US" sz="2600" b="1">
              <a:latin typeface="华文行楷" panose="02010800040101010101" charset="-122"/>
              <a:ea typeface="华文行楷" panose="02010800040101010101" charset="-122"/>
            </a:endParaRPr>
          </a:p>
          <a:p>
            <a:endParaRPr lang="zh-CN" altLang="en-US" sz="2600" b="1"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静中生慧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84175" y="847725"/>
            <a:ext cx="4763135" cy="62623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/>
              <a:t>知</a:t>
            </a:r>
            <a:r>
              <a:rPr lang="zh-CN" altLang="en-US" sz="5000"/>
              <a:t>止而后有定；</a:t>
            </a:r>
            <a:endParaRPr lang="zh-CN" altLang="en-US" sz="5000"/>
          </a:p>
          <a:p>
            <a:r>
              <a:rPr lang="zh-CN" altLang="en-US" sz="6000" b="1"/>
              <a:t>定</a:t>
            </a:r>
            <a:r>
              <a:rPr lang="zh-CN" altLang="en-US" sz="5000"/>
              <a:t>而后能静；</a:t>
            </a:r>
            <a:endParaRPr lang="zh-CN" altLang="en-US" sz="5000"/>
          </a:p>
          <a:p>
            <a:r>
              <a:rPr lang="zh-CN" altLang="en-US" sz="6000" b="1"/>
              <a:t>静</a:t>
            </a:r>
            <a:r>
              <a:rPr lang="zh-CN" altLang="en-US" sz="5000"/>
              <a:t>而后能安；</a:t>
            </a:r>
            <a:endParaRPr lang="zh-CN" altLang="en-US" sz="5000"/>
          </a:p>
          <a:p>
            <a:r>
              <a:rPr lang="zh-CN" altLang="en-US" sz="6000" b="1"/>
              <a:t>安</a:t>
            </a:r>
            <a:r>
              <a:rPr lang="zh-CN" altLang="en-US" sz="5000"/>
              <a:t>而后能虑；</a:t>
            </a:r>
            <a:endParaRPr lang="zh-CN" altLang="en-US" sz="5000"/>
          </a:p>
          <a:p>
            <a:r>
              <a:rPr lang="zh-CN" altLang="en-US" sz="6000" b="1"/>
              <a:t>虑</a:t>
            </a:r>
            <a:r>
              <a:rPr lang="zh-CN" altLang="en-US" sz="5000"/>
              <a:t>而后能</a:t>
            </a:r>
            <a:r>
              <a:rPr lang="zh-CN" altLang="en-US" sz="6100" b="1">
                <a:solidFill>
                  <a:schemeClr val="accent6"/>
                </a:solidFill>
              </a:rPr>
              <a:t>得</a:t>
            </a:r>
            <a:r>
              <a:rPr lang="zh-CN" altLang="en-US" sz="5000"/>
              <a:t>。</a:t>
            </a:r>
            <a:endParaRPr lang="zh-CN" altLang="en-US" sz="5000"/>
          </a:p>
          <a:p>
            <a:r>
              <a:rPr lang="en-US" altLang="zh-CN" sz="5000" b="1">
                <a:latin typeface="华文行楷" panose="02010800040101010101" charset="-122"/>
                <a:ea typeface="华文行楷" panose="02010800040101010101" charset="-122"/>
                <a:sym typeface="+mn-ea"/>
              </a:rPr>
              <a:t>～</a:t>
            </a:r>
            <a:r>
              <a:rPr lang="zh-CN" altLang="en-US" sz="5000" b="1">
                <a:latin typeface="华文行楷" panose="02010800040101010101" charset="-122"/>
                <a:ea typeface="华文行楷" panose="02010800040101010101" charset="-122"/>
                <a:sym typeface="+mn-ea"/>
              </a:rPr>
              <a:t>《大学》</a:t>
            </a:r>
            <a:endParaRPr lang="zh-CN" altLang="en-US" sz="5000"/>
          </a:p>
          <a:p>
            <a:endParaRPr lang="zh-CN" altLang="en-US" sz="5000"/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8209280" y="2392680"/>
            <a:ext cx="4493260" cy="17418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000" b="1">
                <a:solidFill>
                  <a:schemeClr val="accent1"/>
                </a:solidFill>
                <a:latin typeface="华文行楷" panose="02010800040101010101" charset="-122"/>
                <a:ea typeface="华文行楷" panose="02010800040101010101" charset="-122"/>
              </a:rPr>
              <a:t>夫君子之行，</a:t>
            </a:r>
            <a:endParaRPr lang="zh-CN" altLang="en-US" sz="3000" b="1">
              <a:solidFill>
                <a:schemeClr val="accent1"/>
              </a:solidFill>
              <a:latin typeface="华文行楷" panose="02010800040101010101" charset="-122"/>
              <a:ea typeface="华文行楷" panose="02010800040101010101" charset="-122"/>
            </a:endParaRPr>
          </a:p>
          <a:p>
            <a:r>
              <a:rPr lang="zh-CN" altLang="en-US" sz="3000" b="1">
                <a:solidFill>
                  <a:schemeClr val="accent1"/>
                </a:solidFill>
                <a:latin typeface="华文行楷" panose="02010800040101010101" charset="-122"/>
                <a:ea typeface="华文行楷" panose="02010800040101010101" charset="-122"/>
              </a:rPr>
              <a:t>静以修身，俭以养德。</a:t>
            </a:r>
            <a:endParaRPr lang="zh-CN" altLang="en-US" sz="3000" b="1">
              <a:solidFill>
                <a:schemeClr val="accent1"/>
              </a:solidFill>
              <a:latin typeface="华文行楷" panose="02010800040101010101" charset="-122"/>
              <a:ea typeface="华文行楷" panose="02010800040101010101" charset="-122"/>
            </a:endParaRPr>
          </a:p>
          <a:p>
            <a:r>
              <a:rPr lang="zh-CN" altLang="en-US" sz="3000" b="1">
                <a:solidFill>
                  <a:schemeClr val="accent1"/>
                </a:solidFill>
                <a:latin typeface="华文行楷" panose="02010800040101010101" charset="-122"/>
                <a:ea typeface="华文行楷" panose="02010800040101010101" charset="-122"/>
              </a:rPr>
              <a:t>非淡泊以明志，</a:t>
            </a:r>
            <a:endParaRPr lang="zh-CN" altLang="en-US" sz="3000" b="1">
              <a:solidFill>
                <a:schemeClr val="accent1"/>
              </a:solidFill>
              <a:latin typeface="华文行楷" panose="02010800040101010101" charset="-122"/>
              <a:ea typeface="华文行楷" panose="02010800040101010101" charset="-122"/>
            </a:endParaRPr>
          </a:p>
          <a:p>
            <a:r>
              <a:rPr lang="zh-CN" altLang="en-US" sz="3000" b="1">
                <a:solidFill>
                  <a:schemeClr val="accent1"/>
                </a:solidFill>
                <a:latin typeface="华文行楷" panose="02010800040101010101" charset="-122"/>
                <a:ea typeface="华文行楷" panose="02010800040101010101" charset="-122"/>
              </a:rPr>
              <a:t>非宁静无以致远。</a:t>
            </a:r>
            <a:endParaRPr lang="zh-CN" altLang="en-US" sz="3000" b="1">
              <a:solidFill>
                <a:schemeClr val="accent1"/>
              </a:solidFill>
              <a:latin typeface="华文行楷" panose="02010800040101010101" charset="-122"/>
              <a:ea typeface="华文行楷" panose="02010800040101010101" charset="-122"/>
            </a:endParaRPr>
          </a:p>
          <a:p>
            <a:r>
              <a:rPr lang="en-US" altLang="zh-CN" sz="3300" b="1">
                <a:latin typeface="华文行楷" panose="02010800040101010101" charset="-122"/>
                <a:ea typeface="华文行楷" panose="02010800040101010101" charset="-122"/>
                <a:sym typeface="+mn-ea"/>
              </a:rPr>
              <a:t>～</a:t>
            </a:r>
            <a:r>
              <a:rPr lang="zh-CN" altLang="en-US" sz="3300" b="1">
                <a:latin typeface="华文行楷" panose="02010800040101010101" charset="-122"/>
                <a:ea typeface="华文行楷" panose="02010800040101010101" charset="-122"/>
              </a:rPr>
              <a:t>诸葛亮《诚子书》</a:t>
            </a:r>
            <a:endParaRPr lang="zh-CN" altLang="en-US" sz="3300" b="1"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100" name="图片 99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876165" y="870585"/>
            <a:ext cx="3287395" cy="526796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4"/>
    </p:custData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85420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简单失误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VS   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对的操作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5950585" y="923925"/>
            <a:ext cx="0" cy="524319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386080" y="701675"/>
            <a:ext cx="5564505" cy="60312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买大涨过的，高位换手超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10%-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警戒，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15%-20%...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追长上影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K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线，无视长上影的影响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3.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捕捞季节，死叉后，红柱连续缩短！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0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轴下方，快金叉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5.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</a:t>
            </a:r>
            <a:r>
              <a:rPr lang="zh-CN" altLang="en-US" sz="210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四四边界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，死叉，红柱缩短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6.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</a:t>
            </a:r>
            <a:r>
              <a:rPr lang="zh-CN" altLang="en-US" sz="21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顶背离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死叉，收绿柱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7.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捕捞季节，金叉，收的红柱太小，走强没确认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8.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慧眼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K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线是蓝色，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捕捞季节还在收绿柱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...</a:t>
            </a:r>
            <a:endParaRPr lang="en-US" altLang="zh-CN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9.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神奇色阶，</a:t>
            </a:r>
            <a:r>
              <a:rPr lang="zh-CN" altLang="en-US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第</a:t>
            </a:r>
            <a:r>
              <a:rPr lang="en-US" altLang="zh-CN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1</a:t>
            </a:r>
            <a:r>
              <a:rPr lang="zh-CN" altLang="en-US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色阶</a:t>
            </a:r>
            <a:r>
              <a:rPr lang="en-US" altLang="zh-CN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-</a:t>
            </a:r>
            <a:r>
              <a:rPr lang="zh-CN" altLang="en-US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绿色（灰色）</a:t>
            </a:r>
            <a:r>
              <a:rPr lang="en-US" altLang="zh-CN" sz="2200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...</a:t>
            </a:r>
            <a:endParaRPr lang="en-US" altLang="zh-CN" sz="2200">
              <a:gradFill>
                <a:gsLst>
                  <a:gs pos="0">
                    <a:srgbClr val="14CD68"/>
                  </a:gs>
                  <a:gs pos="100000">
                    <a:srgbClr val="035C7D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10.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只看到了个股，</a:t>
            </a:r>
            <a:r>
              <a:rPr lang="zh-CN" altLang="en-US" sz="25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没有把大盘放心上</a:t>
            </a:r>
            <a:r>
              <a:rPr lang="en-US" altLang="zh-CN" sz="25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...</a:t>
            </a:r>
            <a:endParaRPr lang="en-US" altLang="zh-CN" sz="2500">
              <a:solidFill>
                <a:schemeClr val="accent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 sz="2500">
              <a:solidFill>
                <a:schemeClr val="accent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934075" y="1367790"/>
            <a:ext cx="6020435" cy="47999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b="1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2.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&lt;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神奇三板斧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&gt;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，三板斧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神奇色阶，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阶全红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第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买点</a:t>
            </a:r>
            <a:endParaRPr lang="zh-CN" altLang="en-US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b="1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3.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&lt;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神奇回档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&gt;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，上升回档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神奇色阶，第二买点（第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时间）</a:t>
            </a:r>
            <a:endParaRPr lang="zh-CN" altLang="en-US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b="1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4.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&lt;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神奇金叉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&gt;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，四阶全红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+KDJ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金叉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+MACD</a:t>
            </a:r>
            <a:r>
              <a:rPr lang="zh-CN" altLang="en-US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金叉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 b="1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5.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&lt;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神奇控盘</a:t>
            </a:r>
            <a:r>
              <a:rPr lang="en-US" altLang="zh-CN" b="1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&gt;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，神奇色阶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四阶全红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主力控盘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递增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6.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&lt;飞鱼趋势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&gt;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锁定吃鱼身，避开鱼头鱼尾！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                          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远离大周期走弱的板块</a:t>
            </a:r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逃顶！</a:t>
            </a:r>
            <a:endParaRPr lang="zh-CN" altLang="en-US" sz="2000">
              <a:gradFill>
                <a:gsLst>
                  <a:gs pos="0">
                    <a:srgbClr val="FECF40"/>
                  </a:gs>
                  <a:gs pos="100000">
                    <a:srgbClr val="846C21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                 </a:t>
            </a:r>
            <a:r>
              <a:rPr lang="zh-CN" altLang="en-US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走强板块中，个股趋势强，才真的强！</a:t>
            </a:r>
            <a:endParaRPr lang="zh-CN" altLang="en-US" sz="2000">
              <a:gradFill>
                <a:gsLst>
                  <a:gs pos="0">
                    <a:srgbClr val="FECF40"/>
                  </a:gs>
                  <a:gs pos="100000">
                    <a:srgbClr val="846C21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7.</a:t>
            </a:r>
            <a:r>
              <a:rPr lang="zh-CN" altLang="en-US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《神奇战法》</a:t>
            </a:r>
            <a:r>
              <a:rPr lang="en-US" altLang="zh-CN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智能盯盘</a:t>
            </a:r>
            <a:r>
              <a:rPr lang="en-US" altLang="zh-CN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22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预期增长</a:t>
            </a:r>
            <a:r>
              <a:rPr lang="en-US" altLang="zh-CN" sz="20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endParaRPr lang="en-US" altLang="zh-CN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8.  </a:t>
            </a:r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《穿层降维战法》</a:t>
            </a:r>
            <a:r>
              <a:rPr lang="en-US" altLang="zh-CN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八</a:t>
            </a:r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套刀法</a:t>
            </a:r>
            <a:r>
              <a:rPr lang="en-US" altLang="zh-CN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endParaRPr lang="en-US" altLang="zh-CN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764020" y="1001395"/>
            <a:ext cx="4360545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500">
                <a:latin typeface="思源黑体 CN Heavy" panose="020B0A00000000000000" charset="-122"/>
                <a:ea typeface="思源黑体 CN Heavy" panose="020B0A00000000000000" charset="-122"/>
              </a:rPr>
              <a:t>1.</a:t>
            </a:r>
            <a:r>
              <a:rPr lang="zh-CN" altLang="en-US" sz="25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时间</a:t>
            </a:r>
            <a:r>
              <a:rPr lang="en-US" altLang="zh-CN" sz="25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.</a:t>
            </a:r>
            <a:r>
              <a:rPr lang="zh-CN" altLang="en-US" sz="25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摆在第一位</a:t>
            </a:r>
            <a:endParaRPr lang="zh-CN" altLang="en-US" sz="25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刀法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972185" y="1818005"/>
            <a:ext cx="2137410" cy="951865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主力资金流</a:t>
            </a:r>
            <a:endParaRPr lang="zh-CN" altLang="en-US" sz="2000" b="1"/>
          </a:p>
          <a:p>
            <a:pPr algn="ctr"/>
            <a:r>
              <a:rPr lang="zh-CN" altLang="en-US" sz="2000" b="1"/>
              <a:t>&lt;热门赛道&gt;</a:t>
            </a:r>
            <a:endParaRPr lang="zh-CN" altLang="en-US" sz="2000" b="1"/>
          </a:p>
        </p:txBody>
      </p:sp>
      <p:sp>
        <p:nvSpPr>
          <p:cNvPr id="4" name="圆角矩形 3"/>
          <p:cNvSpPr/>
          <p:nvPr>
            <p:custDataLst>
              <p:tags r:id="rId3"/>
            </p:custDataLst>
          </p:nvPr>
        </p:nvSpPr>
        <p:spPr>
          <a:xfrm>
            <a:off x="4023995" y="1809115"/>
            <a:ext cx="2658745" cy="88900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选准行业，穿透个股</a:t>
            </a:r>
            <a:endParaRPr lang="zh-CN" altLang="en-US" sz="2000"/>
          </a:p>
          <a:p>
            <a:pPr algn="ctr"/>
            <a:r>
              <a:rPr lang="zh-CN" altLang="en-US" sz="2000" b="1"/>
              <a:t>&lt;神奇好股&gt;</a:t>
            </a:r>
            <a:endParaRPr lang="zh-CN" altLang="en-US" sz="2000" b="1"/>
          </a:p>
        </p:txBody>
      </p:sp>
      <p:sp>
        <p:nvSpPr>
          <p:cNvPr id="6" name="圆角矩形 5"/>
          <p:cNvSpPr/>
          <p:nvPr>
            <p:custDataLst>
              <p:tags r:id="rId4"/>
            </p:custDataLst>
          </p:nvPr>
        </p:nvSpPr>
        <p:spPr>
          <a:xfrm>
            <a:off x="8605520" y="950595"/>
            <a:ext cx="2079625" cy="88011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大数据筛选</a:t>
            </a:r>
            <a:endParaRPr lang="zh-CN" altLang="en-US" sz="2000"/>
          </a:p>
          <a:p>
            <a:pPr algn="ctr"/>
            <a:r>
              <a:rPr lang="zh-CN" altLang="en-US" sz="2000" b="1"/>
              <a:t>&lt;</a:t>
            </a:r>
            <a:r>
              <a:rPr lang="zh-CN" altLang="en-US" sz="2000" b="1">
                <a:sym typeface="+mn-ea"/>
              </a:rPr>
              <a:t>智能盯盘</a:t>
            </a:r>
            <a:r>
              <a:rPr lang="zh-CN" altLang="en-US" sz="2000" b="1"/>
              <a:t>&gt;</a:t>
            </a:r>
            <a:endParaRPr lang="zh-CN" altLang="en-US" sz="2000" b="1"/>
          </a:p>
        </p:txBody>
      </p:sp>
      <p:sp>
        <p:nvSpPr>
          <p:cNvPr id="7" name="圆角矩形 6"/>
          <p:cNvSpPr/>
          <p:nvPr>
            <p:custDataLst>
              <p:tags r:id="rId5"/>
            </p:custDataLst>
          </p:nvPr>
        </p:nvSpPr>
        <p:spPr>
          <a:xfrm>
            <a:off x="8605520" y="1922780"/>
            <a:ext cx="2137410" cy="98298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个股多只</a:t>
            </a:r>
            <a:endParaRPr lang="zh-CN" altLang="en-US" sz="2000"/>
          </a:p>
          <a:p>
            <a:pPr algn="ctr"/>
            <a:r>
              <a:rPr lang="zh-CN" altLang="en-US" sz="2000"/>
              <a:t>对比技术信号</a:t>
            </a:r>
            <a:endParaRPr lang="zh-CN" altLang="en-US" sz="2000"/>
          </a:p>
          <a:p>
            <a:pPr algn="ctr"/>
            <a:r>
              <a:rPr lang="en-US" altLang="zh-CN" sz="2000"/>
              <a:t>F10-</a:t>
            </a:r>
            <a:r>
              <a:rPr lang="zh-CN" altLang="en-US" sz="2000"/>
              <a:t>绩优！</a:t>
            </a:r>
            <a:endParaRPr lang="zh-CN" altLang="en-US" sz="2000"/>
          </a:p>
        </p:txBody>
      </p:sp>
      <p:sp>
        <p:nvSpPr>
          <p:cNvPr id="9" name="圆角矩形 8"/>
          <p:cNvSpPr/>
          <p:nvPr>
            <p:custDataLst>
              <p:tags r:id="rId6"/>
            </p:custDataLst>
          </p:nvPr>
        </p:nvSpPr>
        <p:spPr>
          <a:xfrm>
            <a:off x="870585" y="3352800"/>
            <a:ext cx="2299335" cy="101219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潜伏挖掘</a:t>
            </a:r>
            <a:endParaRPr lang="zh-CN" altLang="en-US" sz="2000" b="1"/>
          </a:p>
          <a:p>
            <a:pPr algn="ctr"/>
            <a:r>
              <a:rPr lang="zh-CN" altLang="en-US" sz="2000" b="1"/>
              <a:t>&lt;赛道点金&gt;</a:t>
            </a:r>
            <a:endParaRPr lang="zh-CN" altLang="en-US" sz="2000" b="1"/>
          </a:p>
        </p:txBody>
      </p:sp>
      <p:sp>
        <p:nvSpPr>
          <p:cNvPr id="10" name="圆角矩形 9"/>
          <p:cNvSpPr/>
          <p:nvPr>
            <p:custDataLst>
              <p:tags r:id="rId7"/>
            </p:custDataLst>
          </p:nvPr>
        </p:nvSpPr>
        <p:spPr>
          <a:xfrm>
            <a:off x="4224655" y="3352800"/>
            <a:ext cx="2228215" cy="93980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定位</a:t>
            </a:r>
            <a:r>
              <a:rPr lang="en-US" altLang="zh-CN" sz="2000"/>
              <a:t>ETF</a:t>
            </a:r>
            <a:endParaRPr lang="zh-CN" altLang="en-US" sz="2000"/>
          </a:p>
          <a:p>
            <a:pPr algn="ctr"/>
            <a:r>
              <a:rPr lang="zh-CN" altLang="en-US" sz="2000" b="1"/>
              <a:t>&lt;景气排行&gt;</a:t>
            </a:r>
            <a:endParaRPr lang="zh-CN" altLang="en-US" sz="2000" b="1"/>
          </a:p>
        </p:txBody>
      </p:sp>
      <p:sp>
        <p:nvSpPr>
          <p:cNvPr id="12" name="圆角矩形 11"/>
          <p:cNvSpPr/>
          <p:nvPr>
            <p:custDataLst>
              <p:tags r:id="rId8"/>
            </p:custDataLst>
          </p:nvPr>
        </p:nvSpPr>
        <p:spPr>
          <a:xfrm>
            <a:off x="8547735" y="3253105"/>
            <a:ext cx="2137410" cy="66675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/>
              <a:t>ETF</a:t>
            </a:r>
            <a:r>
              <a:rPr lang="zh-CN" altLang="en-US" sz="2000"/>
              <a:t>基金</a:t>
            </a:r>
            <a:endParaRPr lang="zh-CN" altLang="en-US" sz="2000"/>
          </a:p>
          <a:p>
            <a:pPr algn="ctr"/>
            <a:r>
              <a:rPr lang="en-US" altLang="zh-CN" sz="2000" b="1"/>
              <a:t>+</a:t>
            </a:r>
            <a:r>
              <a:rPr lang="zh-CN" altLang="en-US" sz="2000" b="1"/>
              <a:t>《神奇战法》</a:t>
            </a:r>
            <a:endParaRPr lang="zh-CN" altLang="en-US" sz="2000" b="1"/>
          </a:p>
        </p:txBody>
      </p:sp>
      <p:sp>
        <p:nvSpPr>
          <p:cNvPr id="13" name="右箭头 12"/>
          <p:cNvSpPr/>
          <p:nvPr/>
        </p:nvSpPr>
        <p:spPr>
          <a:xfrm>
            <a:off x="3220720" y="2263140"/>
            <a:ext cx="723900" cy="203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右箭头 13"/>
          <p:cNvSpPr/>
          <p:nvPr>
            <p:custDataLst>
              <p:tags r:id="rId9"/>
            </p:custDataLst>
          </p:nvPr>
        </p:nvSpPr>
        <p:spPr>
          <a:xfrm rot="20820000">
            <a:off x="6774815" y="1587500"/>
            <a:ext cx="1640205" cy="29718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右箭头 14"/>
          <p:cNvSpPr/>
          <p:nvPr>
            <p:custDataLst>
              <p:tags r:id="rId10"/>
            </p:custDataLst>
          </p:nvPr>
        </p:nvSpPr>
        <p:spPr>
          <a:xfrm>
            <a:off x="6785610" y="2327910"/>
            <a:ext cx="1600200" cy="30797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右箭头 15"/>
          <p:cNvSpPr/>
          <p:nvPr>
            <p:custDataLst>
              <p:tags r:id="rId11"/>
            </p:custDataLst>
          </p:nvPr>
        </p:nvSpPr>
        <p:spPr>
          <a:xfrm>
            <a:off x="3245485" y="3919855"/>
            <a:ext cx="904875" cy="225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右箭头 16"/>
          <p:cNvSpPr/>
          <p:nvPr>
            <p:custDataLst>
              <p:tags r:id="rId12"/>
            </p:custDataLst>
          </p:nvPr>
        </p:nvSpPr>
        <p:spPr>
          <a:xfrm rot="20940000">
            <a:off x="6794500" y="3587750"/>
            <a:ext cx="1651635" cy="225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462280" y="3005455"/>
            <a:ext cx="11502390" cy="755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264795" y="792480"/>
            <a:ext cx="519366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</a:rPr>
              <a:t>多平台复用</a:t>
            </a:r>
            <a:endParaRPr lang="zh-CN" altLang="en-US" sz="28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5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好的机会要穿层！！！</a:t>
            </a:r>
            <a:endParaRPr lang="zh-CN" altLang="en-US" sz="25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" name="右箭头 2"/>
          <p:cNvSpPr/>
          <p:nvPr>
            <p:custDataLst>
              <p:tags r:id="rId13"/>
            </p:custDataLst>
          </p:nvPr>
        </p:nvSpPr>
        <p:spPr>
          <a:xfrm rot="480000">
            <a:off x="6795770" y="4147820"/>
            <a:ext cx="1651635" cy="225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>
            <p:custDataLst>
              <p:tags r:id="rId14"/>
            </p:custDataLst>
          </p:nvPr>
        </p:nvSpPr>
        <p:spPr>
          <a:xfrm>
            <a:off x="8547735" y="4021455"/>
            <a:ext cx="2137410" cy="66675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十大重仓筛选</a:t>
            </a:r>
            <a:endParaRPr lang="zh-CN" altLang="en-US" sz="2000"/>
          </a:p>
          <a:p>
            <a:pPr algn="ctr"/>
            <a:r>
              <a:rPr lang="zh-CN" altLang="en-US" sz="2000" b="1"/>
              <a:t>&lt;神奇战法&gt;</a:t>
            </a:r>
            <a:endParaRPr lang="zh-CN" altLang="en-US" sz="2000" b="1"/>
          </a:p>
        </p:txBody>
      </p:sp>
      <p:sp>
        <p:nvSpPr>
          <p:cNvPr id="29" name="圆角矩形 28"/>
          <p:cNvSpPr/>
          <p:nvPr>
            <p:custDataLst>
              <p:tags r:id="rId15"/>
            </p:custDataLst>
          </p:nvPr>
        </p:nvSpPr>
        <p:spPr>
          <a:xfrm>
            <a:off x="6529070" y="5066030"/>
            <a:ext cx="2108200" cy="108077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主力资金流</a:t>
            </a:r>
            <a:endParaRPr lang="zh-CN" altLang="en-US" sz="20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0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《热门赛道》</a:t>
            </a:r>
            <a:endParaRPr lang="zh-CN" altLang="en-US" sz="20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0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多周期，延续性！</a:t>
            </a:r>
            <a:endParaRPr lang="zh-CN" altLang="en-US" sz="20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2" name="右箭头 31"/>
          <p:cNvSpPr/>
          <p:nvPr>
            <p:custDataLst>
              <p:tags r:id="rId16"/>
            </p:custDataLst>
          </p:nvPr>
        </p:nvSpPr>
        <p:spPr>
          <a:xfrm rot="2040000">
            <a:off x="6127115" y="4551680"/>
            <a:ext cx="1078230" cy="295275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圆角矩形 32"/>
          <p:cNvSpPr/>
          <p:nvPr>
            <p:custDataLst>
              <p:tags r:id="rId17"/>
            </p:custDataLst>
          </p:nvPr>
        </p:nvSpPr>
        <p:spPr>
          <a:xfrm>
            <a:off x="9589770" y="5039360"/>
            <a:ext cx="2011045" cy="110744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大数据筛选</a:t>
            </a:r>
            <a:endParaRPr lang="zh-CN" altLang="en-US" sz="20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《智能盯盘》</a:t>
            </a:r>
            <a:endParaRPr lang="zh-CN" altLang="en-US" sz="20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个股</a:t>
            </a:r>
            <a:r>
              <a:rPr lang="en-US" altLang="zh-CN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.</a:t>
            </a:r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技术择时！</a:t>
            </a:r>
            <a:endParaRPr lang="zh-CN" altLang="en-US" sz="20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4" name="右箭头 33"/>
          <p:cNvSpPr/>
          <p:nvPr>
            <p:custDataLst>
              <p:tags r:id="rId18"/>
            </p:custDataLst>
          </p:nvPr>
        </p:nvSpPr>
        <p:spPr>
          <a:xfrm>
            <a:off x="8740775" y="5487670"/>
            <a:ext cx="745490" cy="225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椭圆 21"/>
          <p:cNvSpPr/>
          <p:nvPr>
            <p:custDataLst>
              <p:tags r:id="rId19"/>
            </p:custDataLst>
          </p:nvPr>
        </p:nvSpPr>
        <p:spPr>
          <a:xfrm>
            <a:off x="3343275" y="1794510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8" name="文本框 27"/>
          <p:cNvSpPr txBox="1"/>
          <p:nvPr>
            <p:custDataLst>
              <p:tags r:id="rId20"/>
            </p:custDataLst>
          </p:nvPr>
        </p:nvSpPr>
        <p:spPr>
          <a:xfrm>
            <a:off x="3377565" y="1760220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5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3" name="椭圆 22"/>
          <p:cNvSpPr/>
          <p:nvPr>
            <p:custDataLst>
              <p:tags r:id="rId21"/>
            </p:custDataLst>
          </p:nvPr>
        </p:nvSpPr>
        <p:spPr>
          <a:xfrm>
            <a:off x="3473450" y="3466465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4" name="文本框 23"/>
          <p:cNvSpPr txBox="1"/>
          <p:nvPr>
            <p:custDataLst>
              <p:tags r:id="rId22"/>
            </p:custDataLst>
          </p:nvPr>
        </p:nvSpPr>
        <p:spPr>
          <a:xfrm>
            <a:off x="3507740" y="3432175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6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5" name="椭圆 24"/>
          <p:cNvSpPr/>
          <p:nvPr>
            <p:custDataLst>
              <p:tags r:id="rId23"/>
            </p:custDataLst>
          </p:nvPr>
        </p:nvSpPr>
        <p:spPr>
          <a:xfrm>
            <a:off x="5939155" y="4744085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6" name="文本框 25"/>
          <p:cNvSpPr txBox="1"/>
          <p:nvPr>
            <p:custDataLst>
              <p:tags r:id="rId24"/>
            </p:custDataLst>
          </p:nvPr>
        </p:nvSpPr>
        <p:spPr>
          <a:xfrm>
            <a:off x="5973445" y="4709795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7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25"/>
    </p:custData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3.29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82295" y="761365"/>
            <a:ext cx="11028045" cy="541782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3.29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13715" y="837565"/>
            <a:ext cx="11164570" cy="538734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3.29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35940" y="778510"/>
            <a:ext cx="11120120" cy="530098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用《穿层降维》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镰刀视角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3.19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21005" y="1049655"/>
            <a:ext cx="8060690" cy="42094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781290" y="3569335"/>
            <a:ext cx="3966210" cy="24949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746490" y="1519555"/>
            <a:ext cx="280987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撒芝麻</a:t>
            </a:r>
            <a:endParaRPr lang="zh-CN" altLang="en-US" sz="3900">
              <a:solidFill>
                <a:schemeClr val="accent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39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的调调</a:t>
            </a:r>
            <a:endParaRPr lang="zh-CN" altLang="en-US" sz="3900">
              <a:solidFill>
                <a:schemeClr val="accent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用《穿层降维》开启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镰刀视角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3.11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82905" y="852170"/>
            <a:ext cx="5524500" cy="262572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696075" y="1732280"/>
            <a:ext cx="5131435" cy="4474845"/>
          </a:xfrm>
          <a:prstGeom prst="rect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951355" y="4129405"/>
            <a:ext cx="4710430" cy="2080895"/>
          </a:xfrm>
          <a:prstGeom prst="rect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6616700" y="782955"/>
            <a:ext cx="5165090" cy="814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500">
                <a:latin typeface="思源黑体 CN Heavy" panose="020B0A00000000000000" charset="-122"/>
                <a:ea typeface="思源黑体 CN Heavy" panose="020B0A00000000000000" charset="-122"/>
              </a:rPr>
              <a:t>神奇好股</a:t>
            </a:r>
            <a:endParaRPr lang="zh-CN" altLang="en-US" sz="25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200" b="1">
                <a:solidFill>
                  <a:srgbClr val="FF0000"/>
                </a:solidFill>
              </a:rPr>
              <a:t>穿行业→穿个股</a:t>
            </a:r>
            <a:r>
              <a:rPr lang="en-US" altLang="zh-CN" sz="2200" b="1">
                <a:solidFill>
                  <a:srgbClr val="FF0000"/>
                </a:solidFill>
              </a:rPr>
              <a:t>(</a:t>
            </a:r>
            <a:r>
              <a:rPr lang="zh-CN" altLang="en-US" sz="2200" b="1">
                <a:solidFill>
                  <a:srgbClr val="FF0000"/>
                </a:solidFill>
              </a:rPr>
              <a:t>神奇标准</a:t>
            </a:r>
            <a:r>
              <a:rPr lang="en-US" altLang="zh-CN" sz="2200" b="1">
                <a:solidFill>
                  <a:srgbClr val="FF0000"/>
                </a:solidFill>
              </a:rPr>
              <a:t>+</a:t>
            </a:r>
            <a:r>
              <a:rPr lang="zh-CN" altLang="en-US" sz="2200" b="1">
                <a:solidFill>
                  <a:srgbClr val="FF0000"/>
                </a:solidFill>
              </a:rPr>
              <a:t>主力资金流</a:t>
            </a:r>
            <a:r>
              <a:rPr lang="en-US" altLang="zh-CN" sz="2200" b="1">
                <a:solidFill>
                  <a:srgbClr val="FF0000"/>
                </a:solidFill>
              </a:rPr>
              <a:t>)</a:t>
            </a:r>
            <a:endParaRPr lang="en-US" altLang="zh-CN" sz="2200" b="1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54965" y="3519805"/>
            <a:ext cx="559054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热门赛道，</a:t>
            </a:r>
            <a:r>
              <a:rPr lang="zh-CN" altLang="en-US" sz="23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穿赛道</a:t>
            </a:r>
            <a:r>
              <a:rPr lang="zh-CN" altLang="en-US" sz="2300" b="1">
                <a:solidFill>
                  <a:srgbClr val="FF0000"/>
                </a:solidFill>
                <a:sym typeface="+mn-ea"/>
              </a:rPr>
              <a:t>→</a:t>
            </a:r>
            <a:r>
              <a:rPr lang="zh-CN" altLang="en-US" sz="23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主力资金流</a:t>
            </a:r>
            <a:endParaRPr lang="zh-CN" altLang="en-US" sz="23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01295" y="4672330"/>
            <a:ext cx="1635760" cy="983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3.12</a:t>
            </a:r>
            <a:endParaRPr lang="en-US" altLang="zh-CN" sz="30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8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一切照旧！</a:t>
            </a:r>
            <a:endParaRPr lang="zh-CN" altLang="en-US" sz="28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镰刀视角，看资金流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931785" y="1384935"/>
            <a:ext cx="2946400" cy="4184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000" b="1">
                <a:solidFill>
                  <a:schemeClr val="accent6"/>
                </a:solidFill>
              </a:rPr>
              <a:t>穿层降维</a:t>
            </a:r>
            <a:endParaRPr lang="zh-CN" altLang="en-US" sz="5000"/>
          </a:p>
          <a:p>
            <a:r>
              <a:rPr lang="zh-CN" altLang="en-US" sz="3600" b="1"/>
              <a:t>圈子</a:t>
            </a:r>
            <a:r>
              <a:rPr lang="en-US" altLang="zh-CN" sz="3600" b="1"/>
              <a:t>.</a:t>
            </a:r>
            <a:endParaRPr lang="en-US" altLang="zh-CN" sz="3600" b="1"/>
          </a:p>
          <a:p>
            <a:r>
              <a:rPr lang="zh-CN" altLang="en-US" sz="3600" b="1"/>
              <a:t>图文直播</a:t>
            </a:r>
            <a:endParaRPr lang="zh-CN" altLang="en-US" sz="3600" b="1"/>
          </a:p>
          <a:p>
            <a:endParaRPr lang="zh-CN" altLang="en-US" sz="3600" b="1"/>
          </a:p>
          <a:p>
            <a:r>
              <a:rPr lang="zh-CN" altLang="en-US" sz="3600" b="1">
                <a:solidFill>
                  <a:schemeClr val="accent5"/>
                </a:solidFill>
              </a:rPr>
              <a:t>先行讲解</a:t>
            </a:r>
            <a:endParaRPr lang="zh-CN" altLang="en-US" sz="3600" b="1">
              <a:solidFill>
                <a:schemeClr val="accent5"/>
              </a:solidFill>
            </a:endParaRPr>
          </a:p>
          <a:p>
            <a:endParaRPr lang="zh-CN" altLang="en-US" sz="3600" b="1">
              <a:solidFill>
                <a:schemeClr val="accent5"/>
              </a:solidFill>
            </a:endParaRPr>
          </a:p>
          <a:p>
            <a:r>
              <a:rPr lang="zh-CN" altLang="en-US" sz="3600" b="1">
                <a:solidFill>
                  <a:schemeClr val="accent5"/>
                </a:solidFill>
              </a:rPr>
              <a:t>第九套刀法！</a:t>
            </a:r>
            <a:endParaRPr lang="zh-CN" altLang="en-US" sz="3600" b="1">
              <a:solidFill>
                <a:schemeClr val="accent5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040765" y="793750"/>
            <a:ext cx="5795645" cy="53670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3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.25     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58495" y="916305"/>
            <a:ext cx="10910570" cy="518223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3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.27     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73380" y="1041400"/>
            <a:ext cx="7047865" cy="497522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797800" y="1041400"/>
            <a:ext cx="4070985" cy="4975860"/>
          </a:xfrm>
          <a:prstGeom prst="rect">
            <a:avLst/>
          </a:prstGeom>
          <a:ln w="38100">
            <a:solidFill>
              <a:schemeClr val="accent5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看资金流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  2.19 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24510" y="1660525"/>
            <a:ext cx="4124325" cy="341947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cxnSp>
        <p:nvCxnSpPr>
          <p:cNvPr id="27" name="肘形连接符 26"/>
          <p:cNvCxnSpPr/>
          <p:nvPr>
            <p:custDataLst>
              <p:tags r:id="rId3"/>
            </p:custDataLst>
          </p:nvPr>
        </p:nvCxnSpPr>
        <p:spPr>
          <a:xfrm rot="10800000" flipV="1">
            <a:off x="8266462" y="1941890"/>
            <a:ext cx="880846" cy="652875"/>
          </a:xfrm>
          <a:prstGeom prst="bentConnector3">
            <a:avLst>
              <a:gd name="adj1" fmla="val 61592"/>
            </a:avLst>
          </a:prstGeom>
          <a:ln w="12700" cmpd="sng">
            <a:solidFill>
              <a:schemeClr val="accent1">
                <a:lumMod val="60000"/>
                <a:lumOff val="40000"/>
              </a:schemeClr>
            </a:solidFill>
            <a:prstDash val="dash"/>
            <a:head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8" name="肘形连接符 27"/>
          <p:cNvCxnSpPr/>
          <p:nvPr>
            <p:custDataLst>
              <p:tags r:id="rId4"/>
            </p:custDataLst>
          </p:nvPr>
        </p:nvCxnSpPr>
        <p:spPr>
          <a:xfrm rot="10800000" flipV="1">
            <a:off x="8266462" y="2670724"/>
            <a:ext cx="880846" cy="406234"/>
          </a:xfrm>
          <a:prstGeom prst="bentConnector3">
            <a:avLst>
              <a:gd name="adj1" fmla="val 52178"/>
            </a:avLst>
          </a:prstGeom>
          <a:ln w="12700" cmpd="sng">
            <a:solidFill>
              <a:schemeClr val="accent1">
                <a:lumMod val="60000"/>
                <a:lumOff val="40000"/>
              </a:schemeClr>
            </a:solidFill>
            <a:prstDash val="dash"/>
            <a:head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9" name="肘形连接符 28"/>
          <p:cNvCxnSpPr/>
          <p:nvPr>
            <p:custDataLst>
              <p:tags r:id="rId5"/>
            </p:custDataLst>
          </p:nvPr>
        </p:nvCxnSpPr>
        <p:spPr>
          <a:xfrm rot="10800000" flipV="1">
            <a:off x="8266462" y="3211208"/>
            <a:ext cx="880846" cy="333692"/>
          </a:xfrm>
          <a:prstGeom prst="bentConnector3">
            <a:avLst>
              <a:gd name="adj1" fmla="val 45671"/>
            </a:avLst>
          </a:prstGeom>
          <a:ln w="12700" cmpd="sng">
            <a:solidFill>
              <a:schemeClr val="accent1">
                <a:lumMod val="60000"/>
                <a:lumOff val="40000"/>
              </a:schemeClr>
            </a:solidFill>
            <a:prstDash val="dash"/>
            <a:head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0" name="肘形连接符 29"/>
          <p:cNvCxnSpPr/>
          <p:nvPr>
            <p:custDataLst>
              <p:tags r:id="rId6"/>
            </p:custDataLst>
          </p:nvPr>
        </p:nvCxnSpPr>
        <p:spPr>
          <a:xfrm rot="10800000" flipV="1">
            <a:off x="8189689" y="3857128"/>
            <a:ext cx="957550" cy="319183"/>
          </a:xfrm>
          <a:prstGeom prst="bentConnector3">
            <a:avLst>
              <a:gd name="adj1" fmla="val 33933"/>
            </a:avLst>
          </a:prstGeom>
          <a:ln w="12700" cmpd="sng">
            <a:solidFill>
              <a:schemeClr val="accent1">
                <a:lumMod val="60000"/>
                <a:lumOff val="40000"/>
              </a:schemeClr>
            </a:solidFill>
            <a:prstDash val="dash"/>
            <a:head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1" name="梯形 6"/>
          <p:cNvSpPr/>
          <p:nvPr>
            <p:custDataLst>
              <p:tags r:id="rId7"/>
            </p:custDataLst>
          </p:nvPr>
        </p:nvSpPr>
        <p:spPr>
          <a:xfrm rot="12600000">
            <a:off x="6370161" y="1752004"/>
            <a:ext cx="2236150" cy="454498"/>
          </a:xfrm>
          <a:custGeom>
            <a:avLst/>
            <a:gdLst>
              <a:gd name="connsiteX0" fmla="*/ 217 w 4548"/>
              <a:gd name="connsiteY0" fmla="*/ 465 h 927"/>
              <a:gd name="connsiteX1" fmla="*/ 0 w 4548"/>
              <a:gd name="connsiteY1" fmla="*/ 0 h 927"/>
              <a:gd name="connsiteX2" fmla="*/ 3724 w 4548"/>
              <a:gd name="connsiteY2" fmla="*/ 379 h 927"/>
              <a:gd name="connsiteX3" fmla="*/ 4548 w 4548"/>
              <a:gd name="connsiteY3" fmla="*/ 927 h 927"/>
              <a:gd name="connsiteX4" fmla="*/ 217 w 4548"/>
              <a:gd name="connsiteY4" fmla="*/ 465 h 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8" h="927">
                <a:moveTo>
                  <a:pt x="217" y="465"/>
                </a:moveTo>
                <a:lnTo>
                  <a:pt x="0" y="0"/>
                </a:lnTo>
                <a:lnTo>
                  <a:pt x="3724" y="379"/>
                </a:lnTo>
                <a:lnTo>
                  <a:pt x="4548" y="927"/>
                </a:lnTo>
                <a:lnTo>
                  <a:pt x="217" y="465"/>
                </a:lnTo>
                <a:close/>
              </a:path>
            </a:pathLst>
          </a:custGeom>
          <a:gradFill>
            <a:gsLst>
              <a:gs pos="25000">
                <a:schemeClr val="accent1">
                  <a:lumMod val="95000"/>
                  <a:lumOff val="5000"/>
                </a:schemeClr>
              </a:gs>
              <a:gs pos="90000">
                <a:schemeClr val="accent1">
                  <a:alpha val="100000"/>
                  <a:lumMod val="90000"/>
                  <a:lumOff val="1000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323850" bIns="39624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 b="1">
              <a:latin typeface="+mj-ea"/>
              <a:ea typeface="+mj-ea"/>
              <a:sym typeface="+mn-ea"/>
            </a:endParaRPr>
          </a:p>
        </p:txBody>
      </p:sp>
      <p:sp>
        <p:nvSpPr>
          <p:cNvPr id="32" name="等腰三角形 5"/>
          <p:cNvSpPr/>
          <p:nvPr>
            <p:custDataLst>
              <p:tags r:id="rId8"/>
            </p:custDataLst>
          </p:nvPr>
        </p:nvSpPr>
        <p:spPr>
          <a:xfrm>
            <a:off x="5305572" y="1652198"/>
            <a:ext cx="3037152" cy="1808267"/>
          </a:xfrm>
          <a:custGeom>
            <a:avLst/>
            <a:gdLst>
              <a:gd name="connsiteX0" fmla="*/ 0 w 6177"/>
              <a:gd name="connsiteY0" fmla="*/ 3686 h 3686"/>
              <a:gd name="connsiteX1" fmla="*/ 3139 w 6177"/>
              <a:gd name="connsiteY1" fmla="*/ 0 h 3686"/>
              <a:gd name="connsiteX2" fmla="*/ 6177 w 6177"/>
              <a:gd name="connsiteY2" fmla="*/ 2206 h 3686"/>
              <a:gd name="connsiteX3" fmla="*/ 0 w 6177"/>
              <a:gd name="connsiteY3" fmla="*/ 3686 h 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77" h="3686">
                <a:moveTo>
                  <a:pt x="0" y="3686"/>
                </a:moveTo>
                <a:lnTo>
                  <a:pt x="3139" y="0"/>
                </a:lnTo>
                <a:lnTo>
                  <a:pt x="6177" y="2206"/>
                </a:lnTo>
                <a:lnTo>
                  <a:pt x="0" y="3686"/>
                </a:lnTo>
                <a:close/>
              </a:path>
            </a:pathLst>
          </a:custGeom>
          <a:gradFill>
            <a:gsLst>
              <a:gs pos="30000">
                <a:schemeClr val="accent1">
                  <a:lumMod val="80000"/>
                </a:schemeClr>
              </a:gs>
              <a:gs pos="100000">
                <a:schemeClr val="accent1">
                  <a:alpha val="100000"/>
                  <a:lumMod val="95000"/>
                </a:schemeClr>
              </a:gs>
            </a:gsLst>
            <a:lin ang="2700000" scaled="0"/>
          </a:gradFill>
          <a:ln>
            <a:noFill/>
          </a:ln>
          <a:effectLst>
            <a:outerShdw blurRad="76200" dist="76200" dir="8100000" algn="tr" rotWithShape="0">
              <a:schemeClr val="accent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323850" bIns="39624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>
              <a:latin typeface="+mj-ea"/>
              <a:ea typeface="+mj-ea"/>
              <a:sym typeface="+mn-ea"/>
            </a:endParaRPr>
          </a:p>
        </p:txBody>
      </p:sp>
      <p:sp>
        <p:nvSpPr>
          <p:cNvPr id="33" name="任意多边形 32"/>
          <p:cNvSpPr/>
          <p:nvPr>
            <p:custDataLst>
              <p:tags r:id="rId9"/>
            </p:custDataLst>
          </p:nvPr>
        </p:nvSpPr>
        <p:spPr>
          <a:xfrm>
            <a:off x="4889460" y="1224315"/>
            <a:ext cx="1959766" cy="22361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958" h="4528">
                <a:moveTo>
                  <a:pt x="3525" y="0"/>
                </a:moveTo>
                <a:lnTo>
                  <a:pt x="3958" y="867"/>
                </a:lnTo>
                <a:lnTo>
                  <a:pt x="841" y="4528"/>
                </a:lnTo>
                <a:lnTo>
                  <a:pt x="0" y="4224"/>
                </a:lnTo>
                <a:lnTo>
                  <a:pt x="3525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  <a:lumOff val="50000"/>
                </a:schemeClr>
              </a:gs>
              <a:gs pos="70000">
                <a:schemeClr val="accent1">
                  <a:alpha val="100000"/>
                  <a:lumMod val="70000"/>
                  <a:lumOff val="30000"/>
                </a:schemeClr>
              </a:gs>
            </a:gsLst>
            <a:lin ang="2700000" scaled="0"/>
          </a:gradFill>
          <a:ln>
            <a:noFill/>
          </a:ln>
          <a:effectLst>
            <a:outerShdw blurRad="76200" dist="76200" dir="8100000" algn="tr" rotWithShape="0">
              <a:schemeClr val="accent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215900" tIns="252095" rIns="0" bIns="21590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b="1">
                <a:solidFill>
                  <a:srgbClr val="FFFFFF"/>
                </a:solidFill>
                <a:effectLst>
                  <a:outerShdw blurRad="50800" dist="38100" dir="5400000" algn="t" rotWithShape="0">
                    <a:schemeClr val="accent1">
                      <a:lumMod val="50000"/>
                      <a:alpha val="40000"/>
                    </a:schemeClr>
                  </a:outerShdw>
                </a:effectLst>
                <a:latin typeface="+mn-ea"/>
                <a:cs typeface="+mn-ea"/>
                <a:sym typeface="+mn-ea"/>
              </a:rPr>
              <a:t>01</a:t>
            </a:r>
            <a:endParaRPr lang="en-US" altLang="zh-CN" b="1">
              <a:solidFill>
                <a:srgbClr val="FFFFFF"/>
              </a:solidFill>
              <a:effectLst>
                <a:outerShdw blurRad="50800" dist="38100" dir="5400000" algn="t" rotWithShape="0">
                  <a:schemeClr val="accent1">
                    <a:lumMod val="50000"/>
                    <a:alpha val="40000"/>
                  </a:schemeClr>
                </a:outerShdw>
              </a:effectLst>
              <a:latin typeface="+mn-ea"/>
              <a:cs typeface="+mn-ea"/>
              <a:sym typeface="+mn-ea"/>
            </a:endParaRPr>
          </a:p>
        </p:txBody>
      </p:sp>
      <p:sp>
        <p:nvSpPr>
          <p:cNvPr id="35" name="等腰三角形 5"/>
          <p:cNvSpPr/>
          <p:nvPr>
            <p:custDataLst>
              <p:tags r:id="rId10"/>
            </p:custDataLst>
          </p:nvPr>
        </p:nvSpPr>
        <p:spPr>
          <a:xfrm>
            <a:off x="6029800" y="2353906"/>
            <a:ext cx="2272490" cy="1378849"/>
          </a:xfrm>
          <a:custGeom>
            <a:avLst/>
            <a:gdLst>
              <a:gd name="connsiteX0" fmla="*/ 0 w 4440"/>
              <a:gd name="connsiteY0" fmla="*/ 2694 h 2694"/>
              <a:gd name="connsiteX1" fmla="*/ 2245 w 4440"/>
              <a:gd name="connsiteY1" fmla="*/ 0 h 2694"/>
              <a:gd name="connsiteX2" fmla="*/ 4440 w 4440"/>
              <a:gd name="connsiteY2" fmla="*/ 1644 h 2694"/>
              <a:gd name="connsiteX3" fmla="*/ 0 w 4440"/>
              <a:gd name="connsiteY3" fmla="*/ 2694 h 2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0" h="2694">
                <a:moveTo>
                  <a:pt x="0" y="2694"/>
                </a:moveTo>
                <a:lnTo>
                  <a:pt x="2245" y="0"/>
                </a:lnTo>
                <a:lnTo>
                  <a:pt x="4440" y="1644"/>
                </a:lnTo>
                <a:lnTo>
                  <a:pt x="0" y="2694"/>
                </a:lnTo>
                <a:close/>
              </a:path>
            </a:pathLst>
          </a:custGeom>
          <a:gradFill>
            <a:gsLst>
              <a:gs pos="30000">
                <a:schemeClr val="accent1">
                  <a:lumMod val="80000"/>
                </a:schemeClr>
              </a:gs>
              <a:gs pos="100000">
                <a:schemeClr val="accent1">
                  <a:alpha val="100000"/>
                  <a:lumMod val="95000"/>
                </a:schemeClr>
              </a:gs>
            </a:gsLst>
            <a:lin ang="2700000" scaled="0"/>
          </a:gradFill>
          <a:ln>
            <a:noFill/>
          </a:ln>
          <a:effectLst>
            <a:outerShdw blurRad="76200" dist="76200" dir="8100000" algn="tr" rotWithShape="0">
              <a:schemeClr val="accent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323850" bIns="39624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>
              <a:latin typeface="+mj-ea"/>
              <a:ea typeface="+mj-ea"/>
              <a:sym typeface="+mn-ea"/>
            </a:endParaRPr>
          </a:p>
        </p:txBody>
      </p:sp>
      <p:sp>
        <p:nvSpPr>
          <p:cNvPr id="36" name="梯形 6"/>
          <p:cNvSpPr/>
          <p:nvPr>
            <p:custDataLst>
              <p:tags r:id="rId11"/>
            </p:custDataLst>
          </p:nvPr>
        </p:nvSpPr>
        <p:spPr>
          <a:xfrm rot="12600000">
            <a:off x="6778595" y="2390246"/>
            <a:ext cx="1740195" cy="398709"/>
          </a:xfrm>
          <a:custGeom>
            <a:avLst/>
            <a:gdLst>
              <a:gd name="connsiteX0" fmla="*/ 188 w 3400"/>
              <a:gd name="connsiteY0" fmla="*/ 411 h 779"/>
              <a:gd name="connsiteX1" fmla="*/ 0 w 3400"/>
              <a:gd name="connsiteY1" fmla="*/ 0 h 779"/>
              <a:gd name="connsiteX2" fmla="*/ 2726 w 3400"/>
              <a:gd name="connsiteY2" fmla="*/ 316 h 779"/>
              <a:gd name="connsiteX3" fmla="*/ 3400 w 3400"/>
              <a:gd name="connsiteY3" fmla="*/ 779 h 779"/>
              <a:gd name="connsiteX4" fmla="*/ 188 w 3400"/>
              <a:gd name="connsiteY4" fmla="*/ 411 h 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0" h="779">
                <a:moveTo>
                  <a:pt x="188" y="411"/>
                </a:moveTo>
                <a:lnTo>
                  <a:pt x="0" y="0"/>
                </a:lnTo>
                <a:lnTo>
                  <a:pt x="2726" y="316"/>
                </a:lnTo>
                <a:lnTo>
                  <a:pt x="3400" y="779"/>
                </a:lnTo>
                <a:lnTo>
                  <a:pt x="188" y="411"/>
                </a:lnTo>
                <a:close/>
              </a:path>
            </a:pathLst>
          </a:custGeom>
          <a:gradFill>
            <a:gsLst>
              <a:gs pos="25000">
                <a:schemeClr val="accent1">
                  <a:lumMod val="95000"/>
                  <a:lumOff val="5000"/>
                </a:schemeClr>
              </a:gs>
              <a:gs pos="90000">
                <a:schemeClr val="accent1">
                  <a:alpha val="100000"/>
                  <a:lumMod val="90000"/>
                  <a:lumOff val="1000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323850" bIns="39624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 b="1">
              <a:latin typeface="+mj-ea"/>
              <a:ea typeface="+mj-ea"/>
              <a:sym typeface="+mn-ea"/>
            </a:endParaRPr>
          </a:p>
        </p:txBody>
      </p:sp>
      <p:sp>
        <p:nvSpPr>
          <p:cNvPr id="40" name="等腰三角形 5"/>
          <p:cNvSpPr/>
          <p:nvPr>
            <p:custDataLst>
              <p:tags r:id="rId12"/>
            </p:custDataLst>
          </p:nvPr>
        </p:nvSpPr>
        <p:spPr>
          <a:xfrm>
            <a:off x="6784225" y="3111403"/>
            <a:ext cx="1480701" cy="890570"/>
          </a:xfrm>
          <a:custGeom>
            <a:avLst/>
            <a:gdLst>
              <a:gd name="connsiteX0" fmla="*/ 0 w 3012"/>
              <a:gd name="connsiteY0" fmla="*/ 1816 h 1816"/>
              <a:gd name="connsiteX1" fmla="*/ 1511 w 3012"/>
              <a:gd name="connsiteY1" fmla="*/ 0 h 1816"/>
              <a:gd name="connsiteX2" fmla="*/ 3012 w 3012"/>
              <a:gd name="connsiteY2" fmla="*/ 1102 h 1816"/>
              <a:gd name="connsiteX3" fmla="*/ 0 w 3012"/>
              <a:gd name="connsiteY3" fmla="*/ 1816 h 1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12" h="1816">
                <a:moveTo>
                  <a:pt x="0" y="1816"/>
                </a:moveTo>
                <a:lnTo>
                  <a:pt x="1511" y="0"/>
                </a:lnTo>
                <a:lnTo>
                  <a:pt x="3012" y="1102"/>
                </a:lnTo>
                <a:lnTo>
                  <a:pt x="0" y="1816"/>
                </a:lnTo>
                <a:close/>
              </a:path>
            </a:pathLst>
          </a:custGeom>
          <a:gradFill>
            <a:gsLst>
              <a:gs pos="30000">
                <a:schemeClr val="accent1">
                  <a:lumMod val="80000"/>
                </a:schemeClr>
              </a:gs>
              <a:gs pos="100000">
                <a:schemeClr val="accent1">
                  <a:alpha val="100000"/>
                  <a:lumMod val="95000"/>
                </a:schemeClr>
              </a:gs>
            </a:gsLst>
            <a:lin ang="2700000" scaled="0"/>
          </a:gradFill>
          <a:ln>
            <a:noFill/>
          </a:ln>
          <a:effectLst>
            <a:outerShdw blurRad="76200" dist="76200" dir="8100000" algn="tr" rotWithShape="0">
              <a:schemeClr val="accent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323850" bIns="39624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>
              <a:latin typeface="+mj-ea"/>
              <a:ea typeface="+mj-ea"/>
              <a:sym typeface="+mn-ea"/>
            </a:endParaRPr>
          </a:p>
        </p:txBody>
      </p:sp>
      <p:sp>
        <p:nvSpPr>
          <p:cNvPr id="41" name="梯形 6"/>
          <p:cNvSpPr/>
          <p:nvPr>
            <p:custDataLst>
              <p:tags r:id="rId13"/>
            </p:custDataLst>
          </p:nvPr>
        </p:nvSpPr>
        <p:spPr>
          <a:xfrm rot="12600000">
            <a:off x="7167580" y="3011598"/>
            <a:ext cx="1270342" cy="348551"/>
          </a:xfrm>
          <a:custGeom>
            <a:avLst/>
            <a:gdLst>
              <a:gd name="connsiteX0" fmla="*/ 206 w 2584"/>
              <a:gd name="connsiteY0" fmla="*/ 443 h 711"/>
              <a:gd name="connsiteX1" fmla="*/ 0 w 2584"/>
              <a:gd name="connsiteY1" fmla="*/ 0 h 711"/>
              <a:gd name="connsiteX2" fmla="*/ 1855 w 2584"/>
              <a:gd name="connsiteY2" fmla="*/ 202 h 711"/>
              <a:gd name="connsiteX3" fmla="*/ 2584 w 2584"/>
              <a:gd name="connsiteY3" fmla="*/ 711 h 711"/>
              <a:gd name="connsiteX4" fmla="*/ 206 w 2584"/>
              <a:gd name="connsiteY4" fmla="*/ 443 h 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4" h="711">
                <a:moveTo>
                  <a:pt x="206" y="443"/>
                </a:moveTo>
                <a:lnTo>
                  <a:pt x="0" y="0"/>
                </a:lnTo>
                <a:lnTo>
                  <a:pt x="1855" y="202"/>
                </a:lnTo>
                <a:lnTo>
                  <a:pt x="2584" y="711"/>
                </a:lnTo>
                <a:lnTo>
                  <a:pt x="206" y="443"/>
                </a:lnTo>
                <a:close/>
              </a:path>
            </a:pathLst>
          </a:custGeom>
          <a:gradFill>
            <a:gsLst>
              <a:gs pos="25000">
                <a:schemeClr val="accent1">
                  <a:lumMod val="95000"/>
                  <a:lumOff val="5000"/>
                </a:schemeClr>
              </a:gs>
              <a:gs pos="90000">
                <a:schemeClr val="accent1">
                  <a:alpha val="100000"/>
                  <a:lumMod val="90000"/>
                  <a:lumOff val="1000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323850" bIns="39624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 b="1">
              <a:latin typeface="+mj-ea"/>
              <a:ea typeface="+mj-ea"/>
              <a:sym typeface="+mn-ea"/>
            </a:endParaRPr>
          </a:p>
        </p:txBody>
      </p:sp>
      <p:sp>
        <p:nvSpPr>
          <p:cNvPr id="42" name="等腰三角形 3"/>
          <p:cNvSpPr/>
          <p:nvPr>
            <p:custDataLst>
              <p:tags r:id="rId14"/>
            </p:custDataLst>
          </p:nvPr>
        </p:nvSpPr>
        <p:spPr>
          <a:xfrm rot="7800000">
            <a:off x="7691174" y="3432827"/>
            <a:ext cx="529736" cy="1059983"/>
          </a:xfrm>
          <a:custGeom>
            <a:avLst/>
            <a:gdLst>
              <a:gd name="connsiteX0" fmla="*/ 0 w 1055958"/>
              <a:gd name="connsiteY0" fmla="*/ 2628900 h 2628900"/>
              <a:gd name="connsiteX1" fmla="*/ 527979 w 1055958"/>
              <a:gd name="connsiteY1" fmla="*/ 0 h 2628900"/>
              <a:gd name="connsiteX2" fmla="*/ 1055958 w 1055958"/>
              <a:gd name="connsiteY2" fmla="*/ 2628900 h 2628900"/>
              <a:gd name="connsiteX3" fmla="*/ 0 w 1055958"/>
              <a:gd name="connsiteY3" fmla="*/ 2628900 h 2628900"/>
              <a:gd name="connsiteX0-1" fmla="*/ 0 w 1055958"/>
              <a:gd name="connsiteY0-2" fmla="*/ 1257719 h 1257719"/>
              <a:gd name="connsiteX1-3" fmla="*/ 590560 w 1055958"/>
              <a:gd name="connsiteY1-4" fmla="*/ 0 h 1257719"/>
              <a:gd name="connsiteX2-5" fmla="*/ 1055958 w 1055958"/>
              <a:gd name="connsiteY2-6" fmla="*/ 1257719 h 1257719"/>
              <a:gd name="connsiteX3-7" fmla="*/ 0 w 1055958"/>
              <a:gd name="connsiteY3-8" fmla="*/ 1257719 h 1257719"/>
              <a:gd name="connsiteX0-9" fmla="*/ 0 w 1055958"/>
              <a:gd name="connsiteY0-10" fmla="*/ 1267490 h 1267490"/>
              <a:gd name="connsiteX1-11" fmla="*/ 594795 w 1055958"/>
              <a:gd name="connsiteY1-12" fmla="*/ 0 h 1267490"/>
              <a:gd name="connsiteX2-13" fmla="*/ 1055958 w 1055958"/>
              <a:gd name="connsiteY2-14" fmla="*/ 1267490 h 1267490"/>
              <a:gd name="connsiteX3-15" fmla="*/ 0 w 1055958"/>
              <a:gd name="connsiteY3-16" fmla="*/ 1267490 h 1267490"/>
              <a:gd name="connsiteX0-17" fmla="*/ 0 w 1055958"/>
              <a:gd name="connsiteY0-18" fmla="*/ 1278435 h 1278435"/>
              <a:gd name="connsiteX1-19" fmla="*/ 585611 w 1055958"/>
              <a:gd name="connsiteY1-20" fmla="*/ 0 h 1278435"/>
              <a:gd name="connsiteX2-21" fmla="*/ 1055958 w 1055958"/>
              <a:gd name="connsiteY2-22" fmla="*/ 1278435 h 1278435"/>
              <a:gd name="connsiteX3-23" fmla="*/ 0 w 1055958"/>
              <a:gd name="connsiteY3-24" fmla="*/ 1278435 h 1278435"/>
              <a:gd name="connsiteX0-25" fmla="*/ 421317 w 470347"/>
              <a:gd name="connsiteY0-26" fmla="*/ 433522 h 1278435"/>
              <a:gd name="connsiteX1-27" fmla="*/ 0 w 470347"/>
              <a:gd name="connsiteY1-28" fmla="*/ 0 h 1278435"/>
              <a:gd name="connsiteX2-29" fmla="*/ 470347 w 470347"/>
              <a:gd name="connsiteY2-30" fmla="*/ 1278435 h 1278435"/>
              <a:gd name="connsiteX3-31" fmla="*/ 421317 w 470347"/>
              <a:gd name="connsiteY3-32" fmla="*/ 433522 h 1278435"/>
              <a:gd name="connsiteX0-33" fmla="*/ 0 w 626883"/>
              <a:gd name="connsiteY0-34" fmla="*/ 436469 h 1281382"/>
              <a:gd name="connsiteX1-35" fmla="*/ 626883 w 626883"/>
              <a:gd name="connsiteY1-36" fmla="*/ 0 h 1281382"/>
              <a:gd name="connsiteX2-37" fmla="*/ 49030 w 626883"/>
              <a:gd name="connsiteY2-38" fmla="*/ 1281382 h 1281382"/>
              <a:gd name="connsiteX3-39" fmla="*/ 0 w 626883"/>
              <a:gd name="connsiteY3-40" fmla="*/ 436469 h 1281382"/>
              <a:gd name="connsiteX0-41" fmla="*/ 0 w 635969"/>
              <a:gd name="connsiteY0-42" fmla="*/ 435673 h 1280586"/>
              <a:gd name="connsiteX1-43" fmla="*/ 635969 w 635969"/>
              <a:gd name="connsiteY1-44" fmla="*/ 0 h 1280586"/>
              <a:gd name="connsiteX2-45" fmla="*/ 49030 w 635969"/>
              <a:gd name="connsiteY2-46" fmla="*/ 1280586 h 1280586"/>
              <a:gd name="connsiteX3-47" fmla="*/ 0 w 635969"/>
              <a:gd name="connsiteY3-48" fmla="*/ 435673 h 1280586"/>
              <a:gd name="connsiteX0-49" fmla="*/ 0 w 629268"/>
              <a:gd name="connsiteY0-50" fmla="*/ 463723 h 1280586"/>
              <a:gd name="connsiteX1-51" fmla="*/ 629268 w 629268"/>
              <a:gd name="connsiteY1-52" fmla="*/ 0 h 1280586"/>
              <a:gd name="connsiteX2-53" fmla="*/ 42329 w 629268"/>
              <a:gd name="connsiteY2-54" fmla="*/ 1280586 h 1280586"/>
              <a:gd name="connsiteX3-55" fmla="*/ 0 w 629268"/>
              <a:gd name="connsiteY3-56" fmla="*/ 463723 h 1280586"/>
              <a:gd name="connsiteX0-57" fmla="*/ 0 w 619445"/>
              <a:gd name="connsiteY0-58" fmla="*/ 438644 h 1255507"/>
              <a:gd name="connsiteX1-59" fmla="*/ 619445 w 619445"/>
              <a:gd name="connsiteY1-60" fmla="*/ 0 h 1255507"/>
              <a:gd name="connsiteX2-61" fmla="*/ 42329 w 619445"/>
              <a:gd name="connsiteY2-62" fmla="*/ 1255507 h 1255507"/>
              <a:gd name="connsiteX3-63" fmla="*/ 0 w 619445"/>
              <a:gd name="connsiteY3-64" fmla="*/ 438644 h 1255507"/>
              <a:gd name="connsiteX0-65" fmla="*/ 0 w 630442"/>
              <a:gd name="connsiteY0-66" fmla="*/ 442259 h 1255507"/>
              <a:gd name="connsiteX1-67" fmla="*/ 630442 w 630442"/>
              <a:gd name="connsiteY1-68" fmla="*/ 0 h 1255507"/>
              <a:gd name="connsiteX2-69" fmla="*/ 53326 w 630442"/>
              <a:gd name="connsiteY2-70" fmla="*/ 1255507 h 1255507"/>
              <a:gd name="connsiteX3-71" fmla="*/ 0 w 630442"/>
              <a:gd name="connsiteY3-72" fmla="*/ 442259 h 1255507"/>
              <a:gd name="connsiteX0-73" fmla="*/ 0 w 632618"/>
              <a:gd name="connsiteY0-74" fmla="*/ 449697 h 1262945"/>
              <a:gd name="connsiteX1-75" fmla="*/ 632618 w 632618"/>
              <a:gd name="connsiteY1-76" fmla="*/ 0 h 1262945"/>
              <a:gd name="connsiteX2-77" fmla="*/ 53326 w 632618"/>
              <a:gd name="connsiteY2-78" fmla="*/ 1262945 h 1262945"/>
              <a:gd name="connsiteX3-79" fmla="*/ 0 w 632618"/>
              <a:gd name="connsiteY3-80" fmla="*/ 449697 h 126294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632618" h="1262945">
                <a:moveTo>
                  <a:pt x="0" y="449697"/>
                </a:moveTo>
                <a:lnTo>
                  <a:pt x="632618" y="0"/>
                </a:lnTo>
                <a:lnTo>
                  <a:pt x="53326" y="1262945"/>
                </a:lnTo>
                <a:lnTo>
                  <a:pt x="0" y="449697"/>
                </a:lnTo>
                <a:close/>
              </a:path>
            </a:pathLst>
          </a:custGeom>
          <a:gradFill>
            <a:gsLst>
              <a:gs pos="25000">
                <a:schemeClr val="accent1">
                  <a:lumMod val="95000"/>
                  <a:lumOff val="5000"/>
                </a:schemeClr>
              </a:gs>
              <a:gs pos="90000">
                <a:schemeClr val="accent1">
                  <a:alpha val="100000"/>
                  <a:lumMod val="90000"/>
                  <a:lumOff val="1000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323850" bIns="39624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 b="1">
              <a:latin typeface="+mj-ea"/>
              <a:ea typeface="+mj-ea"/>
              <a:sym typeface="+mn-ea"/>
            </a:endParaRPr>
          </a:p>
        </p:txBody>
      </p:sp>
      <p:sp>
        <p:nvSpPr>
          <p:cNvPr id="47" name="任意多边形 46"/>
          <p:cNvSpPr/>
          <p:nvPr>
            <p:custDataLst>
              <p:tags r:id="rId15"/>
            </p:custDataLst>
          </p:nvPr>
        </p:nvSpPr>
        <p:spPr>
          <a:xfrm>
            <a:off x="5651563" y="1982835"/>
            <a:ext cx="1525230" cy="1751455"/>
          </a:xfrm>
          <a:custGeom>
            <a:avLst/>
            <a:gdLst>
              <a:gd name="connsiteX0" fmla="*/ 2627 w 2980"/>
              <a:gd name="connsiteY0" fmla="*/ 0 h 3422"/>
              <a:gd name="connsiteX1" fmla="*/ 2980 w 2980"/>
              <a:gd name="connsiteY1" fmla="*/ 740 h 3422"/>
              <a:gd name="connsiteX2" fmla="*/ 751 w 2980"/>
              <a:gd name="connsiteY2" fmla="*/ 3422 h 3422"/>
              <a:gd name="connsiteX3" fmla="*/ 0 w 2980"/>
              <a:gd name="connsiteY3" fmla="*/ 3159 h 3422"/>
              <a:gd name="connsiteX4" fmla="*/ 2627 w 2980"/>
              <a:gd name="connsiteY4" fmla="*/ 0 h 3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0" h="3422">
                <a:moveTo>
                  <a:pt x="2627" y="0"/>
                </a:moveTo>
                <a:lnTo>
                  <a:pt x="2980" y="740"/>
                </a:lnTo>
                <a:lnTo>
                  <a:pt x="751" y="3422"/>
                </a:lnTo>
                <a:lnTo>
                  <a:pt x="0" y="3159"/>
                </a:lnTo>
                <a:lnTo>
                  <a:pt x="2627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  <a:lumOff val="50000"/>
                </a:schemeClr>
              </a:gs>
              <a:gs pos="70000">
                <a:schemeClr val="accent1">
                  <a:alpha val="100000"/>
                  <a:lumMod val="70000"/>
                  <a:lumOff val="30000"/>
                </a:schemeClr>
              </a:gs>
            </a:gsLst>
            <a:lin ang="2700000" scaled="0"/>
          </a:gradFill>
          <a:ln>
            <a:noFill/>
          </a:ln>
          <a:effectLst>
            <a:outerShdw blurRad="76200" dist="76200" dir="8100000" algn="tr" rotWithShape="0">
              <a:schemeClr val="accent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215900" tIns="252095" rIns="0" bIns="21590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b="1">
                <a:solidFill>
                  <a:srgbClr val="FFFFFF"/>
                </a:solidFill>
                <a:effectLst>
                  <a:outerShdw blurRad="50800" dist="38100" dir="5400000" algn="t" rotWithShape="0">
                    <a:schemeClr val="accent1">
                      <a:lumMod val="50000"/>
                      <a:alpha val="40000"/>
                    </a:schemeClr>
                  </a:outerShdw>
                </a:effectLst>
                <a:latin typeface="+mn-ea"/>
                <a:cs typeface="+mn-ea"/>
                <a:sym typeface="+mn-ea"/>
              </a:rPr>
              <a:t>02</a:t>
            </a:r>
            <a:endParaRPr lang="en-US" altLang="zh-CN" b="1">
              <a:solidFill>
                <a:srgbClr val="FFFFFF"/>
              </a:solidFill>
              <a:effectLst>
                <a:outerShdw blurRad="50800" dist="38100" dir="5400000" algn="t" rotWithShape="0">
                  <a:schemeClr val="accent1">
                    <a:lumMod val="50000"/>
                    <a:alpha val="40000"/>
                  </a:schemeClr>
                </a:outerShdw>
              </a:effectLst>
              <a:latin typeface="+mn-ea"/>
              <a:cs typeface="+mn-ea"/>
              <a:sym typeface="+mn-ea"/>
            </a:endParaRPr>
          </a:p>
        </p:txBody>
      </p:sp>
      <p:sp>
        <p:nvSpPr>
          <p:cNvPr id="48" name="任意多边形 47"/>
          <p:cNvSpPr/>
          <p:nvPr>
            <p:custDataLst>
              <p:tags r:id="rId16"/>
            </p:custDataLst>
          </p:nvPr>
        </p:nvSpPr>
        <p:spPr>
          <a:xfrm>
            <a:off x="6410083" y="2718324"/>
            <a:ext cx="1117819" cy="1282626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273" h="2615">
                <a:moveTo>
                  <a:pt x="1896" y="0"/>
                </a:moveTo>
                <a:lnTo>
                  <a:pt x="2273" y="803"/>
                </a:lnTo>
                <a:lnTo>
                  <a:pt x="762" y="2615"/>
                </a:lnTo>
                <a:lnTo>
                  <a:pt x="0" y="2338"/>
                </a:lnTo>
                <a:lnTo>
                  <a:pt x="1896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  <a:lumOff val="50000"/>
                </a:schemeClr>
              </a:gs>
              <a:gs pos="70000">
                <a:schemeClr val="accent1">
                  <a:alpha val="100000"/>
                  <a:lumMod val="70000"/>
                  <a:lumOff val="30000"/>
                </a:schemeClr>
              </a:gs>
            </a:gsLst>
            <a:lin ang="2700000" scaled="0"/>
          </a:gradFill>
          <a:ln>
            <a:noFill/>
          </a:ln>
          <a:effectLst>
            <a:outerShdw blurRad="76200" dist="76200" dir="8100000" algn="tr" rotWithShape="0">
              <a:schemeClr val="accent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215900" tIns="252095" rIns="0" bIns="21590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b="1">
                <a:solidFill>
                  <a:srgbClr val="FFFFFF"/>
                </a:solidFill>
                <a:effectLst>
                  <a:outerShdw blurRad="50800" dist="38100" dir="5400000" algn="t" rotWithShape="0">
                    <a:schemeClr val="accent1">
                      <a:lumMod val="50000"/>
                      <a:alpha val="40000"/>
                    </a:schemeClr>
                  </a:outerShdw>
                </a:effectLst>
                <a:latin typeface="+mn-ea"/>
                <a:cs typeface="+mn-ea"/>
                <a:sym typeface="+mn-ea"/>
              </a:rPr>
              <a:t>03</a:t>
            </a:r>
            <a:endParaRPr lang="en-US" altLang="zh-CN" b="1">
              <a:solidFill>
                <a:srgbClr val="FFFFFF"/>
              </a:solidFill>
              <a:effectLst>
                <a:outerShdw blurRad="50800" dist="38100" dir="5400000" algn="t" rotWithShape="0">
                  <a:schemeClr val="accent1">
                    <a:lumMod val="50000"/>
                    <a:alpha val="40000"/>
                  </a:schemeClr>
                </a:outerShdw>
              </a:effectLst>
              <a:latin typeface="+mn-ea"/>
              <a:cs typeface="+mn-ea"/>
              <a:sym typeface="+mn-ea"/>
            </a:endParaRPr>
          </a:p>
        </p:txBody>
      </p:sp>
      <p:sp>
        <p:nvSpPr>
          <p:cNvPr id="53" name="任意多边形 52"/>
          <p:cNvSpPr/>
          <p:nvPr>
            <p:custDataLst>
              <p:tags r:id="rId17"/>
            </p:custDataLst>
          </p:nvPr>
        </p:nvSpPr>
        <p:spPr>
          <a:xfrm>
            <a:off x="7119981" y="3450229"/>
            <a:ext cx="1071755" cy="1052818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79" h="2147">
                <a:moveTo>
                  <a:pt x="1158" y="0"/>
                </a:moveTo>
                <a:lnTo>
                  <a:pt x="2179" y="2147"/>
                </a:lnTo>
                <a:lnTo>
                  <a:pt x="0" y="1380"/>
                </a:lnTo>
                <a:lnTo>
                  <a:pt x="1158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  <a:lumOff val="50000"/>
                </a:schemeClr>
              </a:gs>
              <a:gs pos="70000">
                <a:schemeClr val="accent1">
                  <a:alpha val="100000"/>
                  <a:lumMod val="70000"/>
                  <a:lumOff val="30000"/>
                </a:schemeClr>
              </a:gs>
            </a:gsLst>
            <a:lin ang="2700000" scaled="0"/>
          </a:gradFill>
          <a:ln>
            <a:noFill/>
          </a:ln>
          <a:effectLst>
            <a:outerShdw blurRad="76200" dist="76200" dir="8100000" algn="tr" rotWithShape="0">
              <a:schemeClr val="accent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215900" tIns="252095" rIns="215900" bIns="21590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b="1">
                <a:solidFill>
                  <a:srgbClr val="FFFFFF"/>
                </a:solidFill>
                <a:effectLst>
                  <a:outerShdw blurRad="50800" dist="38100" dir="5400000" algn="t" rotWithShape="0">
                    <a:schemeClr val="accent1">
                      <a:lumMod val="50000"/>
                      <a:alpha val="40000"/>
                    </a:schemeClr>
                  </a:outerShdw>
                </a:effectLst>
                <a:latin typeface="+mn-ea"/>
                <a:cs typeface="+mn-ea"/>
                <a:sym typeface="+mn-ea"/>
              </a:rPr>
              <a:t>04</a:t>
            </a:r>
            <a:endParaRPr lang="en-US" altLang="zh-CN" b="1">
              <a:solidFill>
                <a:srgbClr val="FFFFFF"/>
              </a:solidFill>
              <a:effectLst>
                <a:outerShdw blurRad="50800" dist="38100" dir="5400000" algn="t" rotWithShape="0">
                  <a:schemeClr val="accent1">
                    <a:lumMod val="50000"/>
                    <a:alpha val="40000"/>
                  </a:schemeClr>
                </a:outerShdw>
              </a:effectLst>
              <a:latin typeface="+mn-ea"/>
              <a:cs typeface="+mn-ea"/>
              <a:sym typeface="+mn-ea"/>
            </a:endParaRPr>
          </a:p>
        </p:txBody>
      </p:sp>
      <p:sp>
        <p:nvSpPr>
          <p:cNvPr id="54" name="矩形 53"/>
          <p:cNvSpPr/>
          <p:nvPr>
            <p:custDataLst>
              <p:tags r:id="rId18"/>
            </p:custDataLst>
          </p:nvPr>
        </p:nvSpPr>
        <p:spPr>
          <a:xfrm>
            <a:off x="9273728" y="1983762"/>
            <a:ext cx="3571494" cy="26973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第</a:t>
            </a:r>
            <a:r>
              <a:rPr lang="en-US" altLang="zh-CN" sz="1600" b="1">
                <a:solidFill>
                  <a:schemeClr val="accent1"/>
                </a:solidFill>
                <a:latin typeface="+mn-ea"/>
                <a:cs typeface="+mn-ea"/>
              </a:rPr>
              <a:t>1</a:t>
            </a: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步</a:t>
            </a:r>
            <a:r>
              <a:rPr lang="en-US" altLang="zh-CN" sz="1600" b="1">
                <a:solidFill>
                  <a:schemeClr val="accent1"/>
                </a:solidFill>
                <a:latin typeface="+mn-ea"/>
                <a:cs typeface="+mn-ea"/>
              </a:rPr>
              <a:t>.</a:t>
            </a: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年前先看资金流</a:t>
            </a:r>
            <a:endParaRPr lang="zh-CN" altLang="en-US" sz="1600" b="1">
              <a:solidFill>
                <a:schemeClr val="accent1"/>
              </a:solidFill>
              <a:latin typeface="+mn-ea"/>
              <a:cs typeface="+mn-ea"/>
            </a:endParaRPr>
          </a:p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 </a:t>
            </a:r>
            <a:r>
              <a:rPr lang="en-US" altLang="zh-CN" sz="1600" b="1">
                <a:solidFill>
                  <a:schemeClr val="accent1"/>
                </a:solidFill>
                <a:latin typeface="+mn-ea"/>
                <a:cs typeface="+mn-ea"/>
              </a:rPr>
              <a:t>         </a:t>
            </a: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选准方向</a:t>
            </a:r>
            <a:endParaRPr lang="zh-CN" altLang="en-US" sz="16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56" name="矩形 55"/>
          <p:cNvSpPr/>
          <p:nvPr>
            <p:custDataLst>
              <p:tags r:id="rId19"/>
            </p:custDataLst>
          </p:nvPr>
        </p:nvSpPr>
        <p:spPr>
          <a:xfrm>
            <a:off x="9274998" y="2784137"/>
            <a:ext cx="3571494" cy="26973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第</a:t>
            </a:r>
            <a:r>
              <a:rPr lang="en-US" altLang="zh-CN" sz="1600" b="1">
                <a:solidFill>
                  <a:schemeClr val="accent1"/>
                </a:solidFill>
                <a:latin typeface="+mn-ea"/>
                <a:cs typeface="+mn-ea"/>
              </a:rPr>
              <a:t>2</a:t>
            </a: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步</a:t>
            </a:r>
            <a:r>
              <a:rPr lang="en-US" altLang="zh-CN" sz="1600" b="1">
                <a:solidFill>
                  <a:schemeClr val="accent1"/>
                </a:solidFill>
                <a:latin typeface="+mn-ea"/>
                <a:cs typeface="+mn-ea"/>
              </a:rPr>
              <a:t>.</a:t>
            </a: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沿着方向深挖</a:t>
            </a:r>
            <a:endParaRPr lang="zh-CN" altLang="en-US" sz="1600" b="1">
              <a:solidFill>
                <a:schemeClr val="accent1"/>
              </a:solidFill>
              <a:latin typeface="+mn-ea"/>
              <a:cs typeface="+mn-ea"/>
            </a:endParaRPr>
          </a:p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chemeClr val="accent1"/>
                </a:solidFill>
                <a:latin typeface="+mn-ea"/>
                <a:cs typeface="+mn-ea"/>
              </a:rPr>
              <a:t>          </a:t>
            </a: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筛选十大重仓</a:t>
            </a:r>
            <a:r>
              <a:rPr lang="en-US" altLang="zh-CN" sz="1600" b="1">
                <a:solidFill>
                  <a:schemeClr val="accent1"/>
                </a:solidFill>
                <a:latin typeface="+mn-ea"/>
                <a:cs typeface="+mn-ea"/>
              </a:rPr>
              <a:t>.</a:t>
            </a: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建小仓</a:t>
            </a:r>
            <a:endParaRPr lang="zh-CN" altLang="en-US" sz="16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58" name="矩形 57"/>
          <p:cNvSpPr/>
          <p:nvPr>
            <p:custDataLst>
              <p:tags r:id="rId20"/>
            </p:custDataLst>
          </p:nvPr>
        </p:nvSpPr>
        <p:spPr>
          <a:xfrm>
            <a:off x="9273728" y="3133662"/>
            <a:ext cx="3571494" cy="26973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第</a:t>
            </a:r>
            <a:r>
              <a:rPr lang="en-US" altLang="zh-CN" sz="1600" b="1">
                <a:solidFill>
                  <a:schemeClr val="accent1"/>
                </a:solidFill>
                <a:latin typeface="+mn-ea"/>
                <a:cs typeface="+mn-ea"/>
              </a:rPr>
              <a:t>3</a:t>
            </a: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步</a:t>
            </a:r>
            <a:r>
              <a:rPr lang="en-US" altLang="zh-CN" sz="1600" b="1">
                <a:solidFill>
                  <a:schemeClr val="accent1"/>
                </a:solidFill>
                <a:latin typeface="+mn-ea"/>
                <a:cs typeface="+mn-ea"/>
              </a:rPr>
              <a:t>.</a:t>
            </a: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继续关注行业资金流</a:t>
            </a:r>
            <a:endParaRPr lang="zh-CN" altLang="en-US" sz="16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60" name="矩形 59"/>
          <p:cNvSpPr/>
          <p:nvPr>
            <p:custDataLst>
              <p:tags r:id="rId21"/>
            </p:custDataLst>
          </p:nvPr>
        </p:nvSpPr>
        <p:spPr>
          <a:xfrm>
            <a:off x="9274363" y="4001982"/>
            <a:ext cx="3571494" cy="26973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第</a:t>
            </a:r>
            <a:r>
              <a:rPr lang="en-US" altLang="zh-CN" sz="1600" b="1">
                <a:solidFill>
                  <a:schemeClr val="accent1"/>
                </a:solidFill>
                <a:latin typeface="+mn-ea"/>
                <a:cs typeface="+mn-ea"/>
              </a:rPr>
              <a:t>4</a:t>
            </a: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步</a:t>
            </a:r>
            <a:r>
              <a:rPr lang="en-US" altLang="zh-CN" sz="1600" b="1">
                <a:solidFill>
                  <a:schemeClr val="accent1"/>
                </a:solidFill>
                <a:latin typeface="+mn-ea"/>
                <a:cs typeface="+mn-ea"/>
              </a:rPr>
              <a:t>.</a:t>
            </a: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看建仓个股资金流</a:t>
            </a:r>
            <a:endParaRPr lang="zh-CN" altLang="en-US" sz="1600" b="1">
              <a:solidFill>
                <a:schemeClr val="accent1"/>
              </a:solidFill>
              <a:latin typeface="+mn-ea"/>
              <a:cs typeface="+mn-ea"/>
            </a:endParaRPr>
          </a:p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chemeClr val="accent1"/>
                </a:solidFill>
                <a:latin typeface="+mn-ea"/>
                <a:cs typeface="+mn-ea"/>
              </a:rPr>
              <a:t>          </a:t>
            </a: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卡个股神奇标准</a:t>
            </a:r>
            <a:endParaRPr lang="zh-CN" altLang="en-US" sz="16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62" name="椭圆 61"/>
          <p:cNvSpPr>
            <a:spLocks noChangeAspect="1"/>
          </p:cNvSpPr>
          <p:nvPr>
            <p:custDataLst>
              <p:tags r:id="rId22"/>
            </p:custDataLst>
          </p:nvPr>
        </p:nvSpPr>
        <p:spPr>
          <a:xfrm>
            <a:off x="9129394" y="1924488"/>
            <a:ext cx="34820" cy="348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椭圆 62"/>
          <p:cNvSpPr>
            <a:spLocks noChangeAspect="1"/>
          </p:cNvSpPr>
          <p:nvPr>
            <p:custDataLst>
              <p:tags r:id="rId23"/>
            </p:custDataLst>
          </p:nvPr>
        </p:nvSpPr>
        <p:spPr>
          <a:xfrm>
            <a:off x="9129394" y="2653322"/>
            <a:ext cx="34820" cy="348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椭圆 63"/>
          <p:cNvSpPr>
            <a:spLocks noChangeAspect="1"/>
          </p:cNvSpPr>
          <p:nvPr>
            <p:custDataLst>
              <p:tags r:id="rId24"/>
            </p:custDataLst>
          </p:nvPr>
        </p:nvSpPr>
        <p:spPr>
          <a:xfrm>
            <a:off x="9129394" y="3194318"/>
            <a:ext cx="34820" cy="348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椭圆 64"/>
          <p:cNvSpPr>
            <a:spLocks noChangeAspect="1"/>
          </p:cNvSpPr>
          <p:nvPr>
            <p:custDataLst>
              <p:tags r:id="rId25"/>
            </p:custDataLst>
          </p:nvPr>
        </p:nvSpPr>
        <p:spPr>
          <a:xfrm>
            <a:off x="9129394" y="3840749"/>
            <a:ext cx="34820" cy="348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矩形 67"/>
          <p:cNvSpPr/>
          <p:nvPr/>
        </p:nvSpPr>
        <p:spPr>
          <a:xfrm>
            <a:off x="4954270" y="4903470"/>
            <a:ext cx="3967480" cy="110680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5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结果</a:t>
            </a:r>
            <a:r>
              <a:rPr lang="zh-CN" altLang="en-US" sz="66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赚钱！</a:t>
            </a:r>
            <a:endParaRPr lang="zh-CN" altLang="en-US" sz="66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69" name="图片 68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8804910" y="4509135"/>
            <a:ext cx="2308860" cy="1693545"/>
          </a:xfrm>
          <a:prstGeom prst="rect">
            <a:avLst/>
          </a:prstGeom>
        </p:spPr>
      </p:pic>
    </p:spTree>
    <p:custDataLst>
      <p:tags r:id="rId28"/>
    </p:custData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看资金流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219440" y="1092835"/>
            <a:ext cx="3467100" cy="22574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22275" y="859155"/>
            <a:ext cx="5255260" cy="2725420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164840" y="3044190"/>
            <a:ext cx="4876165" cy="3023235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219440" y="4076700"/>
            <a:ext cx="3500120" cy="1337310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</p:spTree>
    <p:custDataLst>
      <p:tags r:id="rId9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634365" y="1667510"/>
            <a:ext cx="2475230" cy="110236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600" b="1"/>
              <a:t>神奇战法</a:t>
            </a:r>
            <a:r>
              <a:rPr lang="en-US" altLang="zh-CN" sz="2600" b="1"/>
              <a:t>-</a:t>
            </a:r>
            <a:r>
              <a:rPr lang="zh-CN" altLang="en-US" sz="2600" b="1"/>
              <a:t>选股</a:t>
            </a:r>
            <a:endParaRPr lang="zh-CN" altLang="en-US" sz="2600" b="1"/>
          </a:p>
          <a:p>
            <a:pPr algn="ctr"/>
            <a:r>
              <a:rPr lang="zh-CN" altLang="en-US" sz="2600" b="1"/>
              <a:t>&lt;智能盯盘&gt;</a:t>
            </a:r>
            <a:endParaRPr lang="zh-CN" altLang="en-US" sz="2600" b="1"/>
          </a:p>
        </p:txBody>
      </p:sp>
      <p:sp>
        <p:nvSpPr>
          <p:cNvPr id="4" name="圆角矩形 3"/>
          <p:cNvSpPr/>
          <p:nvPr>
            <p:custDataLst>
              <p:tags r:id="rId3"/>
            </p:custDataLst>
          </p:nvPr>
        </p:nvSpPr>
        <p:spPr>
          <a:xfrm>
            <a:off x="4766310" y="1668145"/>
            <a:ext cx="2658745" cy="110236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200" b="1"/>
              <a:t>回到</a:t>
            </a:r>
            <a:r>
              <a:rPr lang="en-US" altLang="zh-CN" sz="2200" b="1"/>
              <a:t>3</a:t>
            </a:r>
            <a:r>
              <a:rPr lang="zh-CN" altLang="en-US" sz="2200" b="1"/>
              <a:t>楼</a:t>
            </a:r>
            <a:endParaRPr lang="zh-CN" altLang="en-US" sz="2200" b="1"/>
          </a:p>
          <a:p>
            <a:pPr algn="ctr"/>
            <a:r>
              <a:rPr lang="zh-CN" altLang="en-US" sz="2200" b="1"/>
              <a:t>穿行业，再穿个股</a:t>
            </a:r>
            <a:endParaRPr lang="zh-CN" altLang="en-US" sz="2200" b="1"/>
          </a:p>
          <a:p>
            <a:pPr algn="ctr"/>
            <a:r>
              <a:rPr lang="zh-CN" altLang="en-US" sz="2500" b="1"/>
              <a:t>&lt;神奇好股&gt;</a:t>
            </a:r>
            <a:endParaRPr lang="zh-CN" altLang="en-US" sz="2500" b="1"/>
          </a:p>
        </p:txBody>
      </p:sp>
      <p:sp>
        <p:nvSpPr>
          <p:cNvPr id="6" name="圆角矩形 5"/>
          <p:cNvSpPr/>
          <p:nvPr>
            <p:custDataLst>
              <p:tags r:id="rId4"/>
            </p:custDataLst>
          </p:nvPr>
        </p:nvSpPr>
        <p:spPr>
          <a:xfrm>
            <a:off x="9157335" y="1668145"/>
            <a:ext cx="2418715" cy="110236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再到</a:t>
            </a:r>
            <a:r>
              <a:rPr lang="en-US" altLang="zh-CN" sz="2000" b="1"/>
              <a:t>2</a:t>
            </a:r>
            <a:r>
              <a:rPr lang="zh-CN" altLang="en-US" sz="2000" b="1"/>
              <a:t>楼</a:t>
            </a:r>
            <a:endParaRPr lang="zh-CN" altLang="en-US" sz="2000" b="1"/>
          </a:p>
          <a:p>
            <a:pPr algn="ctr"/>
            <a:r>
              <a:rPr lang="zh-CN" altLang="en-US" sz="2000" b="1"/>
              <a:t>看赛道</a:t>
            </a:r>
            <a:r>
              <a:rPr lang="zh-CN" altLang="en-US" sz="2600" b="1">
                <a:solidFill>
                  <a:schemeClr val="accent4"/>
                </a:solidFill>
              </a:rPr>
              <a:t>资金流</a:t>
            </a:r>
            <a:endParaRPr lang="zh-CN" altLang="en-US" sz="2200" b="1">
              <a:solidFill>
                <a:schemeClr val="accent4"/>
              </a:solidFill>
            </a:endParaRPr>
          </a:p>
          <a:p>
            <a:pPr algn="ctr"/>
            <a:r>
              <a:rPr lang="zh-CN" altLang="en-US" sz="2500" b="1"/>
              <a:t>&lt;</a:t>
            </a:r>
            <a:r>
              <a:rPr lang="zh-CN" altLang="en-US" sz="2500" b="1">
                <a:sym typeface="+mn-ea"/>
              </a:rPr>
              <a:t>热门赛道</a:t>
            </a:r>
            <a:r>
              <a:rPr lang="zh-CN" altLang="en-US" sz="2500" b="1"/>
              <a:t>&gt;</a:t>
            </a:r>
            <a:endParaRPr lang="zh-CN" altLang="en-US" sz="2500" b="1"/>
          </a:p>
        </p:txBody>
      </p:sp>
      <p:sp>
        <p:nvSpPr>
          <p:cNvPr id="13" name="右箭头 12"/>
          <p:cNvSpPr/>
          <p:nvPr/>
        </p:nvSpPr>
        <p:spPr>
          <a:xfrm>
            <a:off x="3233420" y="2089150"/>
            <a:ext cx="1305560" cy="26098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462280" y="3005455"/>
            <a:ext cx="11502390" cy="755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椭圆 21"/>
          <p:cNvSpPr/>
          <p:nvPr>
            <p:custDataLst>
              <p:tags r:id="rId5"/>
            </p:custDataLst>
          </p:nvPr>
        </p:nvSpPr>
        <p:spPr>
          <a:xfrm>
            <a:off x="3343275" y="1405890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8" name="文本框 27"/>
          <p:cNvSpPr txBox="1"/>
          <p:nvPr>
            <p:custDataLst>
              <p:tags r:id="rId6"/>
            </p:custDataLst>
          </p:nvPr>
        </p:nvSpPr>
        <p:spPr>
          <a:xfrm>
            <a:off x="3377565" y="1371600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8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1" name="右箭头 10"/>
          <p:cNvSpPr/>
          <p:nvPr>
            <p:custDataLst>
              <p:tags r:id="rId7"/>
            </p:custDataLst>
          </p:nvPr>
        </p:nvSpPr>
        <p:spPr>
          <a:xfrm>
            <a:off x="7652385" y="2089150"/>
            <a:ext cx="1305560" cy="26098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2228850" y="3677285"/>
            <a:ext cx="8999220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000" b="1"/>
              <a:t>散户看金叉，强者重逻辑。</a:t>
            </a:r>
            <a:endParaRPr lang="zh-CN" altLang="en-US" sz="5000" b="1"/>
          </a:p>
          <a:p>
            <a:r>
              <a:rPr lang="zh-CN" altLang="en-US" sz="5000" b="1"/>
              <a:t>散户看定数，强者重变化！</a:t>
            </a:r>
            <a:endParaRPr lang="zh-CN" altLang="en-US" sz="5000" b="1"/>
          </a:p>
        </p:txBody>
      </p:sp>
    </p:spTree>
    <p:custDataLst>
      <p:tags r:id="rId8"/>
    </p:custData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1.30     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271905" y="1315720"/>
            <a:ext cx="4577080" cy="26111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271905" y="4263390"/>
            <a:ext cx="4665345" cy="16802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080125" y="1002030"/>
            <a:ext cx="4714240" cy="24263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576185" y="2792095"/>
            <a:ext cx="3774440" cy="338709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23720" y="69850"/>
            <a:ext cx="952690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00380" y="967105"/>
            <a:ext cx="6821805" cy="28035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00380" y="3871595"/>
            <a:ext cx="6821805" cy="22479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425690" y="1014095"/>
            <a:ext cx="4114800" cy="482917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356225" y="776605"/>
            <a:ext cx="1524000" cy="330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44475" y="2230120"/>
            <a:ext cx="1149667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《穿层降维》</a:t>
            </a:r>
            <a:endParaRPr lang="zh-CN" altLang="en-US" sz="80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9191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89826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85381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902835" y="3976370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李兴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3891915" y="4485648"/>
            <a:ext cx="4471035" cy="374408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A1120619060002</a:t>
              </a:r>
              <a:endParaRPr lang="en-US" altLang="zh-CN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 rot="0">
            <a:off x="6170295" y="3982720"/>
            <a:ext cx="2877833" cy="381327"/>
            <a:chOff x="10918" y="5734"/>
            <a:chExt cx="5059" cy="668"/>
          </a:xfrm>
        </p:grpSpPr>
        <p:sp>
          <p:nvSpPr>
            <p:cNvPr id="27" name="矩形 26"/>
            <p:cNvSpPr/>
            <p:nvPr>
              <p:custDataLst>
                <p:tags r:id="rId10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11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2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3"/>
              </p:custDataLst>
            </p:nvPr>
          </p:nvSpPr>
          <p:spPr>
            <a:xfrm>
              <a:off x="12700" y="5745"/>
              <a:ext cx="3277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2024.2.21</a:t>
              </a:r>
              <a:endParaRPr lang="en-US" altLang="zh-CN" sz="17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1.26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84505" y="1016000"/>
            <a:ext cx="7962900" cy="4306570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895465" y="3848735"/>
            <a:ext cx="4793615" cy="219583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2" name="圆角矩形 1"/>
          <p:cNvSpPr/>
          <p:nvPr/>
        </p:nvSpPr>
        <p:spPr>
          <a:xfrm>
            <a:off x="1181735" y="3495675"/>
            <a:ext cx="4000500" cy="7620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>
            <p:custDataLst>
              <p:tags r:id="rId6"/>
            </p:custDataLst>
          </p:nvPr>
        </p:nvSpPr>
        <p:spPr>
          <a:xfrm>
            <a:off x="5814695" y="1660525"/>
            <a:ext cx="1923415" cy="7620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>
            <p:custDataLst>
              <p:tags r:id="rId7"/>
            </p:custDataLst>
          </p:nvPr>
        </p:nvSpPr>
        <p:spPr>
          <a:xfrm>
            <a:off x="10036175" y="4454525"/>
            <a:ext cx="1381760" cy="7620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1.26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65175" y="1809115"/>
            <a:ext cx="5396865" cy="34080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720205" y="885825"/>
            <a:ext cx="4000500" cy="20916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600"/>
              <a:t>随着</a:t>
            </a:r>
            <a:r>
              <a:rPr lang="zh-CN" altLang="en-US" sz="2600" b="1"/>
              <a:t>净资产收益率</a:t>
            </a:r>
            <a:r>
              <a:rPr lang="zh-CN" altLang="en-US" sz="2600"/>
              <a:t>、</a:t>
            </a:r>
            <a:endParaRPr lang="zh-CN" altLang="en-US" sz="2600"/>
          </a:p>
          <a:p>
            <a:r>
              <a:rPr lang="zh-CN" altLang="en-US" sz="2600" b="1"/>
              <a:t>全员劳动</a:t>
            </a:r>
            <a:r>
              <a:rPr lang="zh-CN" altLang="en-US" sz="2600"/>
              <a:t>生产率、</a:t>
            </a:r>
            <a:endParaRPr lang="zh-CN" altLang="en-US" sz="2600"/>
          </a:p>
          <a:p>
            <a:r>
              <a:rPr lang="zh-CN" altLang="en-US" sz="2600" b="1"/>
              <a:t>营业现金比率</a:t>
            </a:r>
            <a:r>
              <a:rPr lang="zh-CN" altLang="en-US" sz="2600"/>
              <a:t>等持续改善，</a:t>
            </a:r>
            <a:endParaRPr lang="zh-CN" altLang="en-US" sz="2600"/>
          </a:p>
          <a:p>
            <a:r>
              <a:rPr lang="zh-CN" altLang="en-US" sz="26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“中国特色估值体系”</a:t>
            </a:r>
            <a:endParaRPr lang="zh-CN" altLang="en-US" sz="26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600"/>
              <a:t>的基本面基础或更加坚实。</a:t>
            </a:r>
            <a:endParaRPr lang="zh-CN" altLang="en-US" sz="2600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638290" y="2977515"/>
            <a:ext cx="4022725" cy="318897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1.29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09880" y="924560"/>
            <a:ext cx="3929380" cy="5170170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363720" y="934085"/>
            <a:ext cx="4576445" cy="515112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884160" y="1328420"/>
            <a:ext cx="3994150" cy="2390775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9064625" y="3905250"/>
            <a:ext cx="2813685" cy="2138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/>
              <a:t>主力资金流</a:t>
            </a:r>
            <a:endParaRPr lang="zh-CN" altLang="en-US" sz="3600" b="1"/>
          </a:p>
          <a:p>
            <a:r>
              <a:rPr lang="zh-CN" altLang="en-US" sz="3600" b="1"/>
              <a:t>重点持续度！</a:t>
            </a:r>
            <a:endParaRPr lang="zh-CN" altLang="en-US" sz="3600" b="1"/>
          </a:p>
          <a:p>
            <a:endParaRPr lang="zh-CN" altLang="en-US" sz="3600" b="1"/>
          </a:p>
          <a:p>
            <a:r>
              <a:rPr lang="zh-CN" altLang="en-US" sz="2500" b="1">
                <a:solidFill>
                  <a:schemeClr val="accent6"/>
                </a:solidFill>
              </a:rPr>
              <a:t>技术→等神奇回档！</a:t>
            </a:r>
            <a:endParaRPr lang="zh-CN" altLang="en-US" sz="2500" b="1">
              <a:solidFill>
                <a:schemeClr val="accent6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2.21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42925" y="902335"/>
            <a:ext cx="11076940" cy="522668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1107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《穿层降维》镰刀派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！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146175" y="979805"/>
            <a:ext cx="61245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穿过层次</a:t>
            </a:r>
            <a:r>
              <a:rPr lang="en-US" altLang="zh-CN" sz="360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,</a:t>
            </a:r>
            <a:r>
              <a:rPr lang="zh-CN" altLang="en-US" sz="360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越多机会越优质！</a:t>
            </a:r>
            <a:endParaRPr lang="zh-CN" altLang="en-US" sz="3600">
              <a:gradFill>
                <a:gsLst>
                  <a:gs pos="50000">
                    <a:schemeClr val="accent1"/>
                  </a:gs>
                  <a:gs pos="0">
                    <a:schemeClr val="accent1">
                      <a:lumMod val="25000"/>
                      <a:lumOff val="75000"/>
                    </a:schemeClr>
                  </a:gs>
                  <a:gs pos="100000">
                    <a:schemeClr val="accent1">
                      <a:lumMod val="85000"/>
                    </a:schemeClr>
                  </a:gs>
                </a:gsLst>
                <a:lin ang="5400000" scaled="1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2"/>
            </p:custDataLst>
          </p:nvPr>
        </p:nvGraphicFramePr>
        <p:xfrm>
          <a:off x="1056005" y="1661795"/>
          <a:ext cx="5879465" cy="42043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2905"/>
                <a:gridCol w="4226560"/>
              </a:tblGrid>
              <a:tr h="4826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顶楼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大盘趋势-控制仓位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......</a:t>
                      </a:r>
                      <a:endParaRPr lang="en-US" altLang="zh-CN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6.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行业周期值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5.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行业轮动值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4.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行业景气值</a:t>
                      </a:r>
                      <a:endParaRPr lang="zh-CN" altLang="en-US" sz="2600"/>
                    </a:p>
                  </a:txBody>
                  <a:tcPr/>
                </a:tc>
              </a:tr>
              <a:tr h="53149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3.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行业神奇标准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2.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主力资金流→行业</a:t>
                      </a:r>
                      <a:r>
                        <a:rPr lang="en-US" altLang="zh-CN" sz="2600"/>
                        <a:t>&amp;</a:t>
                      </a:r>
                      <a:r>
                        <a:rPr lang="zh-CN" altLang="en-US" sz="2600"/>
                        <a:t>个股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1.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个股技术分析</a:t>
                      </a:r>
                      <a:endParaRPr lang="zh-CN" altLang="en-US" sz="260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391400" y="1624965"/>
            <a:ext cx="4048125" cy="421957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356225" y="776605"/>
            <a:ext cx="1524000" cy="330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44475" y="2230120"/>
            <a:ext cx="1149667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《穿层降维》</a:t>
            </a:r>
            <a:endParaRPr lang="zh-CN" altLang="en-US" sz="80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9191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89826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85381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902835" y="3976370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李兴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3891915" y="4485648"/>
            <a:ext cx="4471035" cy="374408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A1120619060002</a:t>
              </a:r>
              <a:endParaRPr lang="en-US" altLang="zh-CN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 rot="0">
            <a:off x="6170295" y="3982720"/>
            <a:ext cx="2877833" cy="381327"/>
            <a:chOff x="10918" y="5734"/>
            <a:chExt cx="5059" cy="668"/>
          </a:xfrm>
        </p:grpSpPr>
        <p:sp>
          <p:nvSpPr>
            <p:cNvPr id="27" name="矩形 26"/>
            <p:cNvSpPr/>
            <p:nvPr>
              <p:custDataLst>
                <p:tags r:id="rId10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11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2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3"/>
              </p:custDataLst>
            </p:nvPr>
          </p:nvSpPr>
          <p:spPr>
            <a:xfrm>
              <a:off x="12700" y="5745"/>
              <a:ext cx="3277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2024.2.21</a:t>
              </a:r>
              <a:endParaRPr lang="en-US" altLang="zh-CN" sz="17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主力资金流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神奇战法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+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智能筛选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972185" y="1818005"/>
            <a:ext cx="2137410" cy="951865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主力资金流</a:t>
            </a:r>
            <a:endParaRPr lang="zh-CN" altLang="en-US" sz="2000" b="1"/>
          </a:p>
          <a:p>
            <a:pPr algn="ctr"/>
            <a:r>
              <a:rPr lang="zh-CN" altLang="en-US" sz="2000" b="1"/>
              <a:t>&lt;热门赛道&gt;</a:t>
            </a:r>
            <a:endParaRPr lang="zh-CN" altLang="en-US" sz="2000" b="1"/>
          </a:p>
        </p:txBody>
      </p:sp>
      <p:sp>
        <p:nvSpPr>
          <p:cNvPr id="4" name="圆角矩形 3"/>
          <p:cNvSpPr/>
          <p:nvPr>
            <p:custDataLst>
              <p:tags r:id="rId3"/>
            </p:custDataLst>
          </p:nvPr>
        </p:nvSpPr>
        <p:spPr>
          <a:xfrm>
            <a:off x="4023995" y="1809115"/>
            <a:ext cx="2658745" cy="88900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选准行业，穿透个股</a:t>
            </a:r>
            <a:endParaRPr lang="zh-CN" altLang="en-US" sz="2000"/>
          </a:p>
          <a:p>
            <a:pPr algn="ctr"/>
            <a:r>
              <a:rPr lang="zh-CN" altLang="en-US" sz="2000" b="1"/>
              <a:t>&lt;神奇好股&gt;</a:t>
            </a:r>
            <a:endParaRPr lang="zh-CN" altLang="en-US" sz="2000" b="1"/>
          </a:p>
        </p:txBody>
      </p:sp>
      <p:sp>
        <p:nvSpPr>
          <p:cNvPr id="6" name="圆角矩形 5"/>
          <p:cNvSpPr/>
          <p:nvPr>
            <p:custDataLst>
              <p:tags r:id="rId4"/>
            </p:custDataLst>
          </p:nvPr>
        </p:nvSpPr>
        <p:spPr>
          <a:xfrm>
            <a:off x="8605520" y="950595"/>
            <a:ext cx="2079625" cy="88011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大数据筛选</a:t>
            </a:r>
            <a:endParaRPr lang="zh-CN" altLang="en-US" sz="2000"/>
          </a:p>
          <a:p>
            <a:pPr algn="ctr"/>
            <a:r>
              <a:rPr lang="zh-CN" altLang="en-US" sz="2000" b="1"/>
              <a:t>&lt;</a:t>
            </a:r>
            <a:r>
              <a:rPr lang="zh-CN" altLang="en-US" sz="2000" b="1">
                <a:sym typeface="+mn-ea"/>
              </a:rPr>
              <a:t>智能盯盘</a:t>
            </a:r>
            <a:r>
              <a:rPr lang="zh-CN" altLang="en-US" sz="2000" b="1"/>
              <a:t>&gt;</a:t>
            </a:r>
            <a:endParaRPr lang="zh-CN" altLang="en-US" sz="2000" b="1"/>
          </a:p>
        </p:txBody>
      </p:sp>
      <p:sp>
        <p:nvSpPr>
          <p:cNvPr id="7" name="圆角矩形 6"/>
          <p:cNvSpPr/>
          <p:nvPr>
            <p:custDataLst>
              <p:tags r:id="rId5"/>
            </p:custDataLst>
          </p:nvPr>
        </p:nvSpPr>
        <p:spPr>
          <a:xfrm>
            <a:off x="8605520" y="1922780"/>
            <a:ext cx="2137410" cy="98298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个股多只</a:t>
            </a:r>
            <a:endParaRPr lang="zh-CN" altLang="en-US" sz="2000"/>
          </a:p>
          <a:p>
            <a:pPr algn="ctr"/>
            <a:r>
              <a:rPr lang="zh-CN" altLang="en-US" sz="2000"/>
              <a:t>对比技术信号</a:t>
            </a:r>
            <a:endParaRPr lang="zh-CN" altLang="en-US" sz="2000"/>
          </a:p>
          <a:p>
            <a:pPr algn="ctr"/>
            <a:r>
              <a:rPr lang="en-US" altLang="zh-CN" sz="2000"/>
              <a:t>F10-</a:t>
            </a:r>
            <a:r>
              <a:rPr lang="zh-CN" altLang="en-US" sz="2000"/>
              <a:t>绩优！</a:t>
            </a:r>
            <a:endParaRPr lang="zh-CN" altLang="en-US" sz="2000"/>
          </a:p>
        </p:txBody>
      </p:sp>
      <p:sp>
        <p:nvSpPr>
          <p:cNvPr id="9" name="圆角矩形 8"/>
          <p:cNvSpPr/>
          <p:nvPr>
            <p:custDataLst>
              <p:tags r:id="rId6"/>
            </p:custDataLst>
          </p:nvPr>
        </p:nvSpPr>
        <p:spPr>
          <a:xfrm>
            <a:off x="870585" y="3352800"/>
            <a:ext cx="2299335" cy="101219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潜伏挖掘</a:t>
            </a:r>
            <a:endParaRPr lang="zh-CN" altLang="en-US" sz="2000" b="1"/>
          </a:p>
          <a:p>
            <a:pPr algn="ctr"/>
            <a:r>
              <a:rPr lang="zh-CN" altLang="en-US" sz="2000" b="1"/>
              <a:t>&lt;赛道点金&gt;</a:t>
            </a:r>
            <a:endParaRPr lang="zh-CN" altLang="en-US" sz="2000" b="1"/>
          </a:p>
        </p:txBody>
      </p:sp>
      <p:sp>
        <p:nvSpPr>
          <p:cNvPr id="10" name="圆角矩形 9"/>
          <p:cNvSpPr/>
          <p:nvPr>
            <p:custDataLst>
              <p:tags r:id="rId7"/>
            </p:custDataLst>
          </p:nvPr>
        </p:nvSpPr>
        <p:spPr>
          <a:xfrm>
            <a:off x="4224655" y="3352800"/>
            <a:ext cx="2228215" cy="93980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定位</a:t>
            </a:r>
            <a:r>
              <a:rPr lang="en-US" altLang="zh-CN" sz="2000"/>
              <a:t>ETF</a:t>
            </a:r>
            <a:endParaRPr lang="zh-CN" altLang="en-US" sz="2000"/>
          </a:p>
          <a:p>
            <a:pPr algn="ctr"/>
            <a:r>
              <a:rPr lang="zh-CN" altLang="en-US" sz="2000" b="1"/>
              <a:t>&lt;景气排行&gt;</a:t>
            </a:r>
            <a:endParaRPr lang="zh-CN" altLang="en-US" sz="2000" b="1"/>
          </a:p>
        </p:txBody>
      </p:sp>
      <p:sp>
        <p:nvSpPr>
          <p:cNvPr id="12" name="圆角矩形 11"/>
          <p:cNvSpPr/>
          <p:nvPr>
            <p:custDataLst>
              <p:tags r:id="rId8"/>
            </p:custDataLst>
          </p:nvPr>
        </p:nvSpPr>
        <p:spPr>
          <a:xfrm>
            <a:off x="8547735" y="3253105"/>
            <a:ext cx="2137410" cy="66675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/>
              <a:t>ETF</a:t>
            </a:r>
            <a:r>
              <a:rPr lang="zh-CN" altLang="en-US" sz="2000"/>
              <a:t>基金</a:t>
            </a:r>
            <a:endParaRPr lang="zh-CN" altLang="en-US" sz="2000"/>
          </a:p>
          <a:p>
            <a:pPr algn="ctr"/>
            <a:r>
              <a:rPr lang="en-US" altLang="zh-CN" sz="2000" b="1"/>
              <a:t>+</a:t>
            </a:r>
            <a:r>
              <a:rPr lang="zh-CN" altLang="en-US" sz="2000" b="1"/>
              <a:t>《神奇战法》</a:t>
            </a:r>
            <a:endParaRPr lang="zh-CN" altLang="en-US" sz="2000" b="1"/>
          </a:p>
        </p:txBody>
      </p:sp>
      <p:sp>
        <p:nvSpPr>
          <p:cNvPr id="13" name="右箭头 12"/>
          <p:cNvSpPr/>
          <p:nvPr/>
        </p:nvSpPr>
        <p:spPr>
          <a:xfrm>
            <a:off x="3220720" y="2263140"/>
            <a:ext cx="723900" cy="203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右箭头 13"/>
          <p:cNvSpPr/>
          <p:nvPr>
            <p:custDataLst>
              <p:tags r:id="rId9"/>
            </p:custDataLst>
          </p:nvPr>
        </p:nvSpPr>
        <p:spPr>
          <a:xfrm rot="20820000">
            <a:off x="6774815" y="1587500"/>
            <a:ext cx="1640205" cy="29718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右箭头 14"/>
          <p:cNvSpPr/>
          <p:nvPr>
            <p:custDataLst>
              <p:tags r:id="rId10"/>
            </p:custDataLst>
          </p:nvPr>
        </p:nvSpPr>
        <p:spPr>
          <a:xfrm>
            <a:off x="6785610" y="2327910"/>
            <a:ext cx="1600200" cy="30797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右箭头 15"/>
          <p:cNvSpPr/>
          <p:nvPr>
            <p:custDataLst>
              <p:tags r:id="rId11"/>
            </p:custDataLst>
          </p:nvPr>
        </p:nvSpPr>
        <p:spPr>
          <a:xfrm>
            <a:off x="3245485" y="3919855"/>
            <a:ext cx="904875" cy="225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右箭头 16"/>
          <p:cNvSpPr/>
          <p:nvPr>
            <p:custDataLst>
              <p:tags r:id="rId12"/>
            </p:custDataLst>
          </p:nvPr>
        </p:nvSpPr>
        <p:spPr>
          <a:xfrm rot="20940000">
            <a:off x="6794500" y="3587750"/>
            <a:ext cx="1651635" cy="225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462280" y="3005455"/>
            <a:ext cx="11502390" cy="755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535305" y="748665"/>
            <a:ext cx="510095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</a:rPr>
              <a:t>多平台复用</a:t>
            </a:r>
            <a:endParaRPr lang="zh-CN" altLang="en-US" sz="28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5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好的机会要穿层！！！</a:t>
            </a:r>
            <a:endParaRPr lang="zh-CN" altLang="en-US" sz="25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" name="右箭头 2"/>
          <p:cNvSpPr/>
          <p:nvPr>
            <p:custDataLst>
              <p:tags r:id="rId13"/>
            </p:custDataLst>
          </p:nvPr>
        </p:nvSpPr>
        <p:spPr>
          <a:xfrm rot="480000">
            <a:off x="6795770" y="4147820"/>
            <a:ext cx="1651635" cy="225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>
            <p:custDataLst>
              <p:tags r:id="rId14"/>
            </p:custDataLst>
          </p:nvPr>
        </p:nvSpPr>
        <p:spPr>
          <a:xfrm>
            <a:off x="8547735" y="4021455"/>
            <a:ext cx="2137410" cy="66675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十大重仓筛选</a:t>
            </a:r>
            <a:endParaRPr lang="zh-CN" altLang="en-US" sz="2000"/>
          </a:p>
          <a:p>
            <a:pPr algn="ctr"/>
            <a:r>
              <a:rPr lang="zh-CN" altLang="en-US" sz="2000" b="1"/>
              <a:t>&lt;神奇战法&gt;</a:t>
            </a:r>
            <a:endParaRPr lang="zh-CN" altLang="en-US" sz="2000" b="1"/>
          </a:p>
        </p:txBody>
      </p:sp>
      <p:sp>
        <p:nvSpPr>
          <p:cNvPr id="29" name="圆角矩形 28"/>
          <p:cNvSpPr/>
          <p:nvPr>
            <p:custDataLst>
              <p:tags r:id="rId15"/>
            </p:custDataLst>
          </p:nvPr>
        </p:nvSpPr>
        <p:spPr>
          <a:xfrm>
            <a:off x="6529070" y="5066030"/>
            <a:ext cx="2108200" cy="108077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主力资金流</a:t>
            </a:r>
            <a:endParaRPr lang="zh-CN" altLang="en-US" sz="20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0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《热门赛道》</a:t>
            </a:r>
            <a:endParaRPr lang="zh-CN" altLang="en-US" sz="20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0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多周期，延续性！</a:t>
            </a:r>
            <a:endParaRPr lang="zh-CN" altLang="en-US" sz="20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2" name="右箭头 31"/>
          <p:cNvSpPr/>
          <p:nvPr>
            <p:custDataLst>
              <p:tags r:id="rId16"/>
            </p:custDataLst>
          </p:nvPr>
        </p:nvSpPr>
        <p:spPr>
          <a:xfrm rot="2040000">
            <a:off x="6127115" y="4551680"/>
            <a:ext cx="1078230" cy="295275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圆角矩形 32"/>
          <p:cNvSpPr/>
          <p:nvPr>
            <p:custDataLst>
              <p:tags r:id="rId17"/>
            </p:custDataLst>
          </p:nvPr>
        </p:nvSpPr>
        <p:spPr>
          <a:xfrm>
            <a:off x="9589770" y="5039360"/>
            <a:ext cx="2011045" cy="110744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大数据筛选</a:t>
            </a:r>
            <a:endParaRPr lang="zh-CN" altLang="en-US" sz="20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《智能盯盘》</a:t>
            </a:r>
            <a:endParaRPr lang="zh-CN" altLang="en-US" sz="20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个股</a:t>
            </a:r>
            <a:r>
              <a:rPr lang="en-US" altLang="zh-CN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.</a:t>
            </a:r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技术择时！</a:t>
            </a:r>
            <a:endParaRPr lang="zh-CN" altLang="en-US" sz="20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4" name="右箭头 33"/>
          <p:cNvSpPr/>
          <p:nvPr>
            <p:custDataLst>
              <p:tags r:id="rId18"/>
            </p:custDataLst>
          </p:nvPr>
        </p:nvSpPr>
        <p:spPr>
          <a:xfrm>
            <a:off x="8740775" y="5487670"/>
            <a:ext cx="745490" cy="225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椭圆 21"/>
          <p:cNvSpPr/>
          <p:nvPr>
            <p:custDataLst>
              <p:tags r:id="rId19"/>
            </p:custDataLst>
          </p:nvPr>
        </p:nvSpPr>
        <p:spPr>
          <a:xfrm>
            <a:off x="3343275" y="1794510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8" name="文本框 27"/>
          <p:cNvSpPr txBox="1"/>
          <p:nvPr>
            <p:custDataLst>
              <p:tags r:id="rId20"/>
            </p:custDataLst>
          </p:nvPr>
        </p:nvSpPr>
        <p:spPr>
          <a:xfrm>
            <a:off x="3377565" y="1760220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5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3" name="椭圆 22"/>
          <p:cNvSpPr/>
          <p:nvPr>
            <p:custDataLst>
              <p:tags r:id="rId21"/>
            </p:custDataLst>
          </p:nvPr>
        </p:nvSpPr>
        <p:spPr>
          <a:xfrm>
            <a:off x="3473450" y="3466465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4" name="文本框 23"/>
          <p:cNvSpPr txBox="1"/>
          <p:nvPr>
            <p:custDataLst>
              <p:tags r:id="rId22"/>
            </p:custDataLst>
          </p:nvPr>
        </p:nvSpPr>
        <p:spPr>
          <a:xfrm>
            <a:off x="3507740" y="3432175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6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5" name="椭圆 24"/>
          <p:cNvSpPr/>
          <p:nvPr>
            <p:custDataLst>
              <p:tags r:id="rId23"/>
            </p:custDataLst>
          </p:nvPr>
        </p:nvSpPr>
        <p:spPr>
          <a:xfrm>
            <a:off x="5939155" y="4744085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6" name="文本框 25"/>
          <p:cNvSpPr txBox="1"/>
          <p:nvPr>
            <p:custDataLst>
              <p:tags r:id="rId24"/>
            </p:custDataLst>
          </p:nvPr>
        </p:nvSpPr>
        <p:spPr>
          <a:xfrm>
            <a:off x="5973445" y="4709795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7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2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视角，看资金流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218565" y="2358390"/>
            <a:ext cx="3329305" cy="214122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580515" y="2875915"/>
            <a:ext cx="2604770" cy="7461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</a:rPr>
              <a:t>资金有限</a:t>
            </a:r>
            <a:endParaRPr lang="zh-CN" altLang="en-US" sz="30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</a:rPr>
              <a:t>存量博弈</a:t>
            </a:r>
            <a:endParaRPr lang="zh-CN" altLang="en-US" sz="30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4" name="右箭头 3"/>
          <p:cNvSpPr/>
          <p:nvPr>
            <p:custDataLst>
              <p:tags r:id="rId1"/>
            </p:custDataLst>
          </p:nvPr>
        </p:nvSpPr>
        <p:spPr>
          <a:xfrm rot="20460000">
            <a:off x="4646930" y="2310765"/>
            <a:ext cx="3636010" cy="270510"/>
          </a:xfrm>
          <a:prstGeom prst="rightArrow">
            <a:avLst/>
          </a:prstGeom>
          <a:solidFill>
            <a:schemeClr val="accent6"/>
          </a:solidFill>
          <a:ln>
            <a:solidFill>
              <a:srgbClr val="FFFC9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右箭头 4"/>
          <p:cNvSpPr/>
          <p:nvPr>
            <p:custDataLst>
              <p:tags r:id="rId2"/>
            </p:custDataLst>
          </p:nvPr>
        </p:nvSpPr>
        <p:spPr>
          <a:xfrm rot="780000">
            <a:off x="4765040" y="4028440"/>
            <a:ext cx="3636010" cy="213995"/>
          </a:xfrm>
          <a:prstGeom prst="rightArrow">
            <a:avLst/>
          </a:prstGeom>
          <a:solidFill>
            <a:schemeClr val="accent3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圆角矩形 24"/>
          <p:cNvSpPr/>
          <p:nvPr/>
        </p:nvSpPr>
        <p:spPr>
          <a:xfrm>
            <a:off x="8376920" y="1143000"/>
            <a:ext cx="2874010" cy="193802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>
            <p:custDataLst>
              <p:tags r:id="rId3"/>
            </p:custDataLst>
          </p:nvPr>
        </p:nvSpPr>
        <p:spPr>
          <a:xfrm>
            <a:off x="8503920" y="1404620"/>
            <a:ext cx="2856865" cy="1414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500" b="1">
                <a:solidFill>
                  <a:schemeClr val="accent4"/>
                </a:solidFill>
              </a:rPr>
              <a:t>方向重叠，</a:t>
            </a:r>
            <a:endParaRPr lang="zh-CN" altLang="en-US" sz="2500" b="1">
              <a:solidFill>
                <a:schemeClr val="accent4"/>
              </a:solidFill>
            </a:endParaRPr>
          </a:p>
          <a:p>
            <a:r>
              <a:rPr lang="zh-CN" altLang="en-US" sz="2500" b="1">
                <a:solidFill>
                  <a:schemeClr val="accent4"/>
                </a:solidFill>
              </a:rPr>
              <a:t>有</a:t>
            </a:r>
            <a:r>
              <a:rPr lang="zh-CN" altLang="en-US" sz="3600" b="1">
                <a:solidFill>
                  <a:schemeClr val="accent4"/>
                </a:solidFill>
              </a:rPr>
              <a:t>赚钱</a:t>
            </a:r>
            <a:r>
              <a:rPr lang="zh-CN" altLang="en-US" sz="2500" b="1">
                <a:solidFill>
                  <a:schemeClr val="accent4"/>
                </a:solidFill>
              </a:rPr>
              <a:t>效应</a:t>
            </a:r>
            <a:endParaRPr lang="zh-CN" altLang="en-US" sz="2500" b="1">
              <a:solidFill>
                <a:schemeClr val="accent4"/>
              </a:solidFill>
            </a:endParaRPr>
          </a:p>
          <a:p>
            <a:r>
              <a:rPr lang="zh-CN" altLang="en-US" sz="2500" b="1">
                <a:solidFill>
                  <a:schemeClr val="accent4"/>
                </a:solidFill>
              </a:rPr>
              <a:t>沿着方向深挖个股</a:t>
            </a:r>
            <a:endParaRPr lang="zh-CN" altLang="en-US" sz="2500" b="1">
              <a:solidFill>
                <a:schemeClr val="accent4"/>
              </a:solidFill>
            </a:endParaRPr>
          </a:p>
        </p:txBody>
      </p:sp>
      <p:sp>
        <p:nvSpPr>
          <p:cNvPr id="37" name="圆角矩形 36"/>
          <p:cNvSpPr/>
          <p:nvPr>
            <p:custDataLst>
              <p:tags r:id="rId4"/>
            </p:custDataLst>
          </p:nvPr>
        </p:nvSpPr>
        <p:spPr>
          <a:xfrm>
            <a:off x="8503920" y="3921760"/>
            <a:ext cx="2746375" cy="1947545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8" name="文本框 37"/>
          <p:cNvSpPr txBox="1"/>
          <p:nvPr/>
        </p:nvSpPr>
        <p:spPr>
          <a:xfrm>
            <a:off x="8822055" y="4141470"/>
            <a:ext cx="2168525" cy="1414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500">
                <a:latin typeface="思源黑体 CN Heavy" panose="020B0A00000000000000" charset="-122"/>
                <a:ea typeface="思源黑体 CN Heavy" panose="020B0A00000000000000" charset="-122"/>
              </a:rPr>
              <a:t>方向分散</a:t>
            </a:r>
            <a:endParaRPr lang="zh-CN" altLang="en-US" sz="25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3600">
                <a:latin typeface="思源黑体 CN Heavy" panose="020B0A00000000000000" charset="-122"/>
                <a:ea typeface="思源黑体 CN Heavy" panose="020B0A00000000000000" charset="-122"/>
              </a:rPr>
              <a:t>撒芝麻</a:t>
            </a:r>
            <a:endParaRPr lang="zh-CN" altLang="en-US" sz="36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500">
                <a:latin typeface="思源黑体 CN Heavy" panose="020B0A00000000000000" charset="-122"/>
                <a:ea typeface="思源黑体 CN Heavy" panose="020B0A00000000000000" charset="-122"/>
              </a:rPr>
              <a:t>那就观望！</a:t>
            </a:r>
            <a:endParaRPr lang="zh-CN" altLang="en-US" sz="25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镰刀视角，看资金流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24510" y="1660525"/>
            <a:ext cx="4124325" cy="341947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cxnSp>
        <p:nvCxnSpPr>
          <p:cNvPr id="27" name="肘形连接符 26"/>
          <p:cNvCxnSpPr/>
          <p:nvPr>
            <p:custDataLst>
              <p:tags r:id="rId3"/>
            </p:custDataLst>
          </p:nvPr>
        </p:nvCxnSpPr>
        <p:spPr>
          <a:xfrm rot="10800000" flipV="1">
            <a:off x="8266462" y="1941890"/>
            <a:ext cx="880846" cy="652875"/>
          </a:xfrm>
          <a:prstGeom prst="bentConnector3">
            <a:avLst>
              <a:gd name="adj1" fmla="val 61592"/>
            </a:avLst>
          </a:prstGeom>
          <a:ln w="12700" cmpd="sng">
            <a:solidFill>
              <a:schemeClr val="accent1">
                <a:lumMod val="60000"/>
                <a:lumOff val="40000"/>
              </a:schemeClr>
            </a:solidFill>
            <a:prstDash val="dash"/>
            <a:head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8" name="肘形连接符 27"/>
          <p:cNvCxnSpPr/>
          <p:nvPr>
            <p:custDataLst>
              <p:tags r:id="rId4"/>
            </p:custDataLst>
          </p:nvPr>
        </p:nvCxnSpPr>
        <p:spPr>
          <a:xfrm rot="10800000" flipV="1">
            <a:off x="8266462" y="2670724"/>
            <a:ext cx="880846" cy="406234"/>
          </a:xfrm>
          <a:prstGeom prst="bentConnector3">
            <a:avLst>
              <a:gd name="adj1" fmla="val 52178"/>
            </a:avLst>
          </a:prstGeom>
          <a:ln w="12700" cmpd="sng">
            <a:solidFill>
              <a:schemeClr val="accent1">
                <a:lumMod val="60000"/>
                <a:lumOff val="40000"/>
              </a:schemeClr>
            </a:solidFill>
            <a:prstDash val="dash"/>
            <a:head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9" name="肘形连接符 28"/>
          <p:cNvCxnSpPr/>
          <p:nvPr>
            <p:custDataLst>
              <p:tags r:id="rId5"/>
            </p:custDataLst>
          </p:nvPr>
        </p:nvCxnSpPr>
        <p:spPr>
          <a:xfrm rot="10800000" flipV="1">
            <a:off x="8266462" y="3211208"/>
            <a:ext cx="880846" cy="333692"/>
          </a:xfrm>
          <a:prstGeom prst="bentConnector3">
            <a:avLst>
              <a:gd name="adj1" fmla="val 45671"/>
            </a:avLst>
          </a:prstGeom>
          <a:ln w="12700" cmpd="sng">
            <a:solidFill>
              <a:schemeClr val="accent1">
                <a:lumMod val="60000"/>
                <a:lumOff val="40000"/>
              </a:schemeClr>
            </a:solidFill>
            <a:prstDash val="dash"/>
            <a:head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0" name="肘形连接符 29"/>
          <p:cNvCxnSpPr/>
          <p:nvPr>
            <p:custDataLst>
              <p:tags r:id="rId6"/>
            </p:custDataLst>
          </p:nvPr>
        </p:nvCxnSpPr>
        <p:spPr>
          <a:xfrm rot="10800000" flipV="1">
            <a:off x="8189689" y="3857128"/>
            <a:ext cx="957550" cy="319183"/>
          </a:xfrm>
          <a:prstGeom prst="bentConnector3">
            <a:avLst>
              <a:gd name="adj1" fmla="val 33933"/>
            </a:avLst>
          </a:prstGeom>
          <a:ln w="12700" cmpd="sng">
            <a:solidFill>
              <a:schemeClr val="accent1">
                <a:lumMod val="60000"/>
                <a:lumOff val="40000"/>
              </a:schemeClr>
            </a:solidFill>
            <a:prstDash val="dash"/>
            <a:headEnd type="oval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1" name="梯形 6"/>
          <p:cNvSpPr/>
          <p:nvPr>
            <p:custDataLst>
              <p:tags r:id="rId7"/>
            </p:custDataLst>
          </p:nvPr>
        </p:nvSpPr>
        <p:spPr>
          <a:xfrm rot="12600000">
            <a:off x="6370161" y="1752004"/>
            <a:ext cx="2236150" cy="454498"/>
          </a:xfrm>
          <a:custGeom>
            <a:avLst/>
            <a:gdLst>
              <a:gd name="connsiteX0" fmla="*/ 217 w 4548"/>
              <a:gd name="connsiteY0" fmla="*/ 465 h 927"/>
              <a:gd name="connsiteX1" fmla="*/ 0 w 4548"/>
              <a:gd name="connsiteY1" fmla="*/ 0 h 927"/>
              <a:gd name="connsiteX2" fmla="*/ 3724 w 4548"/>
              <a:gd name="connsiteY2" fmla="*/ 379 h 927"/>
              <a:gd name="connsiteX3" fmla="*/ 4548 w 4548"/>
              <a:gd name="connsiteY3" fmla="*/ 927 h 927"/>
              <a:gd name="connsiteX4" fmla="*/ 217 w 4548"/>
              <a:gd name="connsiteY4" fmla="*/ 465 h 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48" h="927">
                <a:moveTo>
                  <a:pt x="217" y="465"/>
                </a:moveTo>
                <a:lnTo>
                  <a:pt x="0" y="0"/>
                </a:lnTo>
                <a:lnTo>
                  <a:pt x="3724" y="379"/>
                </a:lnTo>
                <a:lnTo>
                  <a:pt x="4548" y="927"/>
                </a:lnTo>
                <a:lnTo>
                  <a:pt x="217" y="465"/>
                </a:lnTo>
                <a:close/>
              </a:path>
            </a:pathLst>
          </a:custGeom>
          <a:gradFill>
            <a:gsLst>
              <a:gs pos="25000">
                <a:schemeClr val="accent1">
                  <a:lumMod val="95000"/>
                  <a:lumOff val="5000"/>
                </a:schemeClr>
              </a:gs>
              <a:gs pos="90000">
                <a:schemeClr val="accent1">
                  <a:alpha val="100000"/>
                  <a:lumMod val="90000"/>
                  <a:lumOff val="1000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323850" bIns="39624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 b="1">
              <a:latin typeface="+mj-ea"/>
              <a:ea typeface="+mj-ea"/>
              <a:sym typeface="+mn-ea"/>
            </a:endParaRPr>
          </a:p>
        </p:txBody>
      </p:sp>
      <p:sp>
        <p:nvSpPr>
          <p:cNvPr id="32" name="等腰三角形 5"/>
          <p:cNvSpPr/>
          <p:nvPr>
            <p:custDataLst>
              <p:tags r:id="rId8"/>
            </p:custDataLst>
          </p:nvPr>
        </p:nvSpPr>
        <p:spPr>
          <a:xfrm>
            <a:off x="5305572" y="1652198"/>
            <a:ext cx="3037152" cy="1808267"/>
          </a:xfrm>
          <a:custGeom>
            <a:avLst/>
            <a:gdLst>
              <a:gd name="connsiteX0" fmla="*/ 0 w 6177"/>
              <a:gd name="connsiteY0" fmla="*/ 3686 h 3686"/>
              <a:gd name="connsiteX1" fmla="*/ 3139 w 6177"/>
              <a:gd name="connsiteY1" fmla="*/ 0 h 3686"/>
              <a:gd name="connsiteX2" fmla="*/ 6177 w 6177"/>
              <a:gd name="connsiteY2" fmla="*/ 2206 h 3686"/>
              <a:gd name="connsiteX3" fmla="*/ 0 w 6177"/>
              <a:gd name="connsiteY3" fmla="*/ 3686 h 3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77" h="3686">
                <a:moveTo>
                  <a:pt x="0" y="3686"/>
                </a:moveTo>
                <a:lnTo>
                  <a:pt x="3139" y="0"/>
                </a:lnTo>
                <a:lnTo>
                  <a:pt x="6177" y="2206"/>
                </a:lnTo>
                <a:lnTo>
                  <a:pt x="0" y="3686"/>
                </a:lnTo>
                <a:close/>
              </a:path>
            </a:pathLst>
          </a:custGeom>
          <a:gradFill>
            <a:gsLst>
              <a:gs pos="30000">
                <a:schemeClr val="accent1">
                  <a:lumMod val="80000"/>
                </a:schemeClr>
              </a:gs>
              <a:gs pos="100000">
                <a:schemeClr val="accent1">
                  <a:alpha val="100000"/>
                  <a:lumMod val="95000"/>
                </a:schemeClr>
              </a:gs>
            </a:gsLst>
            <a:lin ang="2700000" scaled="0"/>
          </a:gradFill>
          <a:ln>
            <a:noFill/>
          </a:ln>
          <a:effectLst>
            <a:outerShdw blurRad="76200" dist="76200" dir="8100000" algn="tr" rotWithShape="0">
              <a:schemeClr val="accent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323850" bIns="39624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>
              <a:latin typeface="+mj-ea"/>
              <a:ea typeface="+mj-ea"/>
              <a:sym typeface="+mn-ea"/>
            </a:endParaRPr>
          </a:p>
        </p:txBody>
      </p:sp>
      <p:sp>
        <p:nvSpPr>
          <p:cNvPr id="33" name="任意多边形 32"/>
          <p:cNvSpPr/>
          <p:nvPr>
            <p:custDataLst>
              <p:tags r:id="rId9"/>
            </p:custDataLst>
          </p:nvPr>
        </p:nvSpPr>
        <p:spPr>
          <a:xfrm>
            <a:off x="4889460" y="1224315"/>
            <a:ext cx="1959766" cy="22361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958" h="4528">
                <a:moveTo>
                  <a:pt x="3525" y="0"/>
                </a:moveTo>
                <a:lnTo>
                  <a:pt x="3958" y="867"/>
                </a:lnTo>
                <a:lnTo>
                  <a:pt x="841" y="4528"/>
                </a:lnTo>
                <a:lnTo>
                  <a:pt x="0" y="4224"/>
                </a:lnTo>
                <a:lnTo>
                  <a:pt x="3525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  <a:lumOff val="50000"/>
                </a:schemeClr>
              </a:gs>
              <a:gs pos="70000">
                <a:schemeClr val="accent1">
                  <a:alpha val="100000"/>
                  <a:lumMod val="70000"/>
                  <a:lumOff val="30000"/>
                </a:schemeClr>
              </a:gs>
            </a:gsLst>
            <a:lin ang="2700000" scaled="0"/>
          </a:gradFill>
          <a:ln>
            <a:noFill/>
          </a:ln>
          <a:effectLst>
            <a:outerShdw blurRad="76200" dist="76200" dir="8100000" algn="tr" rotWithShape="0">
              <a:schemeClr val="accent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215900" tIns="252095" rIns="0" bIns="21590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b="1">
                <a:solidFill>
                  <a:srgbClr val="FFFFFF"/>
                </a:solidFill>
                <a:effectLst>
                  <a:outerShdw blurRad="50800" dist="38100" dir="5400000" algn="t" rotWithShape="0">
                    <a:schemeClr val="accent1">
                      <a:lumMod val="50000"/>
                      <a:alpha val="40000"/>
                    </a:schemeClr>
                  </a:outerShdw>
                </a:effectLst>
                <a:latin typeface="+mn-ea"/>
                <a:cs typeface="+mn-ea"/>
                <a:sym typeface="+mn-ea"/>
              </a:rPr>
              <a:t>01</a:t>
            </a:r>
            <a:endParaRPr lang="en-US" altLang="zh-CN" b="1">
              <a:solidFill>
                <a:srgbClr val="FFFFFF"/>
              </a:solidFill>
              <a:effectLst>
                <a:outerShdw blurRad="50800" dist="38100" dir="5400000" algn="t" rotWithShape="0">
                  <a:schemeClr val="accent1">
                    <a:lumMod val="50000"/>
                    <a:alpha val="40000"/>
                  </a:schemeClr>
                </a:outerShdw>
              </a:effectLst>
              <a:latin typeface="+mn-ea"/>
              <a:cs typeface="+mn-ea"/>
              <a:sym typeface="+mn-ea"/>
            </a:endParaRPr>
          </a:p>
        </p:txBody>
      </p:sp>
      <p:sp>
        <p:nvSpPr>
          <p:cNvPr id="35" name="等腰三角形 5"/>
          <p:cNvSpPr/>
          <p:nvPr>
            <p:custDataLst>
              <p:tags r:id="rId10"/>
            </p:custDataLst>
          </p:nvPr>
        </p:nvSpPr>
        <p:spPr>
          <a:xfrm>
            <a:off x="6029800" y="2353906"/>
            <a:ext cx="2272490" cy="1378849"/>
          </a:xfrm>
          <a:custGeom>
            <a:avLst/>
            <a:gdLst>
              <a:gd name="connsiteX0" fmla="*/ 0 w 4440"/>
              <a:gd name="connsiteY0" fmla="*/ 2694 h 2694"/>
              <a:gd name="connsiteX1" fmla="*/ 2245 w 4440"/>
              <a:gd name="connsiteY1" fmla="*/ 0 h 2694"/>
              <a:gd name="connsiteX2" fmla="*/ 4440 w 4440"/>
              <a:gd name="connsiteY2" fmla="*/ 1644 h 2694"/>
              <a:gd name="connsiteX3" fmla="*/ 0 w 4440"/>
              <a:gd name="connsiteY3" fmla="*/ 2694 h 2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0" h="2694">
                <a:moveTo>
                  <a:pt x="0" y="2694"/>
                </a:moveTo>
                <a:lnTo>
                  <a:pt x="2245" y="0"/>
                </a:lnTo>
                <a:lnTo>
                  <a:pt x="4440" y="1644"/>
                </a:lnTo>
                <a:lnTo>
                  <a:pt x="0" y="2694"/>
                </a:lnTo>
                <a:close/>
              </a:path>
            </a:pathLst>
          </a:custGeom>
          <a:gradFill>
            <a:gsLst>
              <a:gs pos="30000">
                <a:schemeClr val="accent1">
                  <a:lumMod val="80000"/>
                </a:schemeClr>
              </a:gs>
              <a:gs pos="100000">
                <a:schemeClr val="accent1">
                  <a:alpha val="100000"/>
                  <a:lumMod val="95000"/>
                </a:schemeClr>
              </a:gs>
            </a:gsLst>
            <a:lin ang="2700000" scaled="0"/>
          </a:gradFill>
          <a:ln>
            <a:noFill/>
          </a:ln>
          <a:effectLst>
            <a:outerShdw blurRad="76200" dist="76200" dir="8100000" algn="tr" rotWithShape="0">
              <a:schemeClr val="accent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323850" bIns="39624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>
              <a:latin typeface="+mj-ea"/>
              <a:ea typeface="+mj-ea"/>
              <a:sym typeface="+mn-ea"/>
            </a:endParaRPr>
          </a:p>
        </p:txBody>
      </p:sp>
      <p:sp>
        <p:nvSpPr>
          <p:cNvPr id="36" name="梯形 6"/>
          <p:cNvSpPr/>
          <p:nvPr>
            <p:custDataLst>
              <p:tags r:id="rId11"/>
            </p:custDataLst>
          </p:nvPr>
        </p:nvSpPr>
        <p:spPr>
          <a:xfrm rot="12600000">
            <a:off x="6778595" y="2390246"/>
            <a:ext cx="1740195" cy="398709"/>
          </a:xfrm>
          <a:custGeom>
            <a:avLst/>
            <a:gdLst>
              <a:gd name="connsiteX0" fmla="*/ 188 w 3400"/>
              <a:gd name="connsiteY0" fmla="*/ 411 h 779"/>
              <a:gd name="connsiteX1" fmla="*/ 0 w 3400"/>
              <a:gd name="connsiteY1" fmla="*/ 0 h 779"/>
              <a:gd name="connsiteX2" fmla="*/ 2726 w 3400"/>
              <a:gd name="connsiteY2" fmla="*/ 316 h 779"/>
              <a:gd name="connsiteX3" fmla="*/ 3400 w 3400"/>
              <a:gd name="connsiteY3" fmla="*/ 779 h 779"/>
              <a:gd name="connsiteX4" fmla="*/ 188 w 3400"/>
              <a:gd name="connsiteY4" fmla="*/ 411 h 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0" h="779">
                <a:moveTo>
                  <a:pt x="188" y="411"/>
                </a:moveTo>
                <a:lnTo>
                  <a:pt x="0" y="0"/>
                </a:lnTo>
                <a:lnTo>
                  <a:pt x="2726" y="316"/>
                </a:lnTo>
                <a:lnTo>
                  <a:pt x="3400" y="779"/>
                </a:lnTo>
                <a:lnTo>
                  <a:pt x="188" y="411"/>
                </a:lnTo>
                <a:close/>
              </a:path>
            </a:pathLst>
          </a:custGeom>
          <a:gradFill>
            <a:gsLst>
              <a:gs pos="25000">
                <a:schemeClr val="accent1">
                  <a:lumMod val="95000"/>
                  <a:lumOff val="5000"/>
                </a:schemeClr>
              </a:gs>
              <a:gs pos="90000">
                <a:schemeClr val="accent1">
                  <a:alpha val="100000"/>
                  <a:lumMod val="90000"/>
                  <a:lumOff val="1000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323850" bIns="39624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 b="1">
              <a:latin typeface="+mj-ea"/>
              <a:ea typeface="+mj-ea"/>
              <a:sym typeface="+mn-ea"/>
            </a:endParaRPr>
          </a:p>
        </p:txBody>
      </p:sp>
      <p:sp>
        <p:nvSpPr>
          <p:cNvPr id="40" name="等腰三角形 5"/>
          <p:cNvSpPr/>
          <p:nvPr>
            <p:custDataLst>
              <p:tags r:id="rId12"/>
            </p:custDataLst>
          </p:nvPr>
        </p:nvSpPr>
        <p:spPr>
          <a:xfrm>
            <a:off x="6784225" y="3111403"/>
            <a:ext cx="1480701" cy="890570"/>
          </a:xfrm>
          <a:custGeom>
            <a:avLst/>
            <a:gdLst>
              <a:gd name="connsiteX0" fmla="*/ 0 w 3012"/>
              <a:gd name="connsiteY0" fmla="*/ 1816 h 1816"/>
              <a:gd name="connsiteX1" fmla="*/ 1511 w 3012"/>
              <a:gd name="connsiteY1" fmla="*/ 0 h 1816"/>
              <a:gd name="connsiteX2" fmla="*/ 3012 w 3012"/>
              <a:gd name="connsiteY2" fmla="*/ 1102 h 1816"/>
              <a:gd name="connsiteX3" fmla="*/ 0 w 3012"/>
              <a:gd name="connsiteY3" fmla="*/ 1816 h 1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12" h="1816">
                <a:moveTo>
                  <a:pt x="0" y="1816"/>
                </a:moveTo>
                <a:lnTo>
                  <a:pt x="1511" y="0"/>
                </a:lnTo>
                <a:lnTo>
                  <a:pt x="3012" y="1102"/>
                </a:lnTo>
                <a:lnTo>
                  <a:pt x="0" y="1816"/>
                </a:lnTo>
                <a:close/>
              </a:path>
            </a:pathLst>
          </a:custGeom>
          <a:gradFill>
            <a:gsLst>
              <a:gs pos="30000">
                <a:schemeClr val="accent1">
                  <a:lumMod val="80000"/>
                </a:schemeClr>
              </a:gs>
              <a:gs pos="100000">
                <a:schemeClr val="accent1">
                  <a:alpha val="100000"/>
                  <a:lumMod val="95000"/>
                </a:schemeClr>
              </a:gs>
            </a:gsLst>
            <a:lin ang="2700000" scaled="0"/>
          </a:gradFill>
          <a:ln>
            <a:noFill/>
          </a:ln>
          <a:effectLst>
            <a:outerShdw blurRad="76200" dist="76200" dir="8100000" algn="tr" rotWithShape="0">
              <a:schemeClr val="accent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323850" bIns="39624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b="1">
              <a:latin typeface="+mj-ea"/>
              <a:ea typeface="+mj-ea"/>
              <a:sym typeface="+mn-ea"/>
            </a:endParaRPr>
          </a:p>
        </p:txBody>
      </p:sp>
      <p:sp>
        <p:nvSpPr>
          <p:cNvPr id="41" name="梯形 6"/>
          <p:cNvSpPr/>
          <p:nvPr>
            <p:custDataLst>
              <p:tags r:id="rId13"/>
            </p:custDataLst>
          </p:nvPr>
        </p:nvSpPr>
        <p:spPr>
          <a:xfrm rot="12600000">
            <a:off x="7167580" y="3011598"/>
            <a:ext cx="1270342" cy="348551"/>
          </a:xfrm>
          <a:custGeom>
            <a:avLst/>
            <a:gdLst>
              <a:gd name="connsiteX0" fmla="*/ 206 w 2584"/>
              <a:gd name="connsiteY0" fmla="*/ 443 h 711"/>
              <a:gd name="connsiteX1" fmla="*/ 0 w 2584"/>
              <a:gd name="connsiteY1" fmla="*/ 0 h 711"/>
              <a:gd name="connsiteX2" fmla="*/ 1855 w 2584"/>
              <a:gd name="connsiteY2" fmla="*/ 202 h 711"/>
              <a:gd name="connsiteX3" fmla="*/ 2584 w 2584"/>
              <a:gd name="connsiteY3" fmla="*/ 711 h 711"/>
              <a:gd name="connsiteX4" fmla="*/ 206 w 2584"/>
              <a:gd name="connsiteY4" fmla="*/ 443 h 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4" h="711">
                <a:moveTo>
                  <a:pt x="206" y="443"/>
                </a:moveTo>
                <a:lnTo>
                  <a:pt x="0" y="0"/>
                </a:lnTo>
                <a:lnTo>
                  <a:pt x="1855" y="202"/>
                </a:lnTo>
                <a:lnTo>
                  <a:pt x="2584" y="711"/>
                </a:lnTo>
                <a:lnTo>
                  <a:pt x="206" y="443"/>
                </a:lnTo>
                <a:close/>
              </a:path>
            </a:pathLst>
          </a:custGeom>
          <a:gradFill>
            <a:gsLst>
              <a:gs pos="25000">
                <a:schemeClr val="accent1">
                  <a:lumMod val="95000"/>
                  <a:lumOff val="5000"/>
                </a:schemeClr>
              </a:gs>
              <a:gs pos="90000">
                <a:schemeClr val="accent1">
                  <a:alpha val="100000"/>
                  <a:lumMod val="90000"/>
                  <a:lumOff val="1000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323850" bIns="39624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 b="1">
              <a:latin typeface="+mj-ea"/>
              <a:ea typeface="+mj-ea"/>
              <a:sym typeface="+mn-ea"/>
            </a:endParaRPr>
          </a:p>
        </p:txBody>
      </p:sp>
      <p:sp>
        <p:nvSpPr>
          <p:cNvPr id="42" name="等腰三角形 3"/>
          <p:cNvSpPr/>
          <p:nvPr>
            <p:custDataLst>
              <p:tags r:id="rId14"/>
            </p:custDataLst>
          </p:nvPr>
        </p:nvSpPr>
        <p:spPr>
          <a:xfrm rot="7800000">
            <a:off x="7691174" y="3432827"/>
            <a:ext cx="529736" cy="1059983"/>
          </a:xfrm>
          <a:custGeom>
            <a:avLst/>
            <a:gdLst>
              <a:gd name="connsiteX0" fmla="*/ 0 w 1055958"/>
              <a:gd name="connsiteY0" fmla="*/ 2628900 h 2628900"/>
              <a:gd name="connsiteX1" fmla="*/ 527979 w 1055958"/>
              <a:gd name="connsiteY1" fmla="*/ 0 h 2628900"/>
              <a:gd name="connsiteX2" fmla="*/ 1055958 w 1055958"/>
              <a:gd name="connsiteY2" fmla="*/ 2628900 h 2628900"/>
              <a:gd name="connsiteX3" fmla="*/ 0 w 1055958"/>
              <a:gd name="connsiteY3" fmla="*/ 2628900 h 2628900"/>
              <a:gd name="connsiteX0-1" fmla="*/ 0 w 1055958"/>
              <a:gd name="connsiteY0-2" fmla="*/ 1257719 h 1257719"/>
              <a:gd name="connsiteX1-3" fmla="*/ 590560 w 1055958"/>
              <a:gd name="connsiteY1-4" fmla="*/ 0 h 1257719"/>
              <a:gd name="connsiteX2-5" fmla="*/ 1055958 w 1055958"/>
              <a:gd name="connsiteY2-6" fmla="*/ 1257719 h 1257719"/>
              <a:gd name="connsiteX3-7" fmla="*/ 0 w 1055958"/>
              <a:gd name="connsiteY3-8" fmla="*/ 1257719 h 1257719"/>
              <a:gd name="connsiteX0-9" fmla="*/ 0 w 1055958"/>
              <a:gd name="connsiteY0-10" fmla="*/ 1267490 h 1267490"/>
              <a:gd name="connsiteX1-11" fmla="*/ 594795 w 1055958"/>
              <a:gd name="connsiteY1-12" fmla="*/ 0 h 1267490"/>
              <a:gd name="connsiteX2-13" fmla="*/ 1055958 w 1055958"/>
              <a:gd name="connsiteY2-14" fmla="*/ 1267490 h 1267490"/>
              <a:gd name="connsiteX3-15" fmla="*/ 0 w 1055958"/>
              <a:gd name="connsiteY3-16" fmla="*/ 1267490 h 1267490"/>
              <a:gd name="connsiteX0-17" fmla="*/ 0 w 1055958"/>
              <a:gd name="connsiteY0-18" fmla="*/ 1278435 h 1278435"/>
              <a:gd name="connsiteX1-19" fmla="*/ 585611 w 1055958"/>
              <a:gd name="connsiteY1-20" fmla="*/ 0 h 1278435"/>
              <a:gd name="connsiteX2-21" fmla="*/ 1055958 w 1055958"/>
              <a:gd name="connsiteY2-22" fmla="*/ 1278435 h 1278435"/>
              <a:gd name="connsiteX3-23" fmla="*/ 0 w 1055958"/>
              <a:gd name="connsiteY3-24" fmla="*/ 1278435 h 1278435"/>
              <a:gd name="connsiteX0-25" fmla="*/ 421317 w 470347"/>
              <a:gd name="connsiteY0-26" fmla="*/ 433522 h 1278435"/>
              <a:gd name="connsiteX1-27" fmla="*/ 0 w 470347"/>
              <a:gd name="connsiteY1-28" fmla="*/ 0 h 1278435"/>
              <a:gd name="connsiteX2-29" fmla="*/ 470347 w 470347"/>
              <a:gd name="connsiteY2-30" fmla="*/ 1278435 h 1278435"/>
              <a:gd name="connsiteX3-31" fmla="*/ 421317 w 470347"/>
              <a:gd name="connsiteY3-32" fmla="*/ 433522 h 1278435"/>
              <a:gd name="connsiteX0-33" fmla="*/ 0 w 626883"/>
              <a:gd name="connsiteY0-34" fmla="*/ 436469 h 1281382"/>
              <a:gd name="connsiteX1-35" fmla="*/ 626883 w 626883"/>
              <a:gd name="connsiteY1-36" fmla="*/ 0 h 1281382"/>
              <a:gd name="connsiteX2-37" fmla="*/ 49030 w 626883"/>
              <a:gd name="connsiteY2-38" fmla="*/ 1281382 h 1281382"/>
              <a:gd name="connsiteX3-39" fmla="*/ 0 w 626883"/>
              <a:gd name="connsiteY3-40" fmla="*/ 436469 h 1281382"/>
              <a:gd name="connsiteX0-41" fmla="*/ 0 w 635969"/>
              <a:gd name="connsiteY0-42" fmla="*/ 435673 h 1280586"/>
              <a:gd name="connsiteX1-43" fmla="*/ 635969 w 635969"/>
              <a:gd name="connsiteY1-44" fmla="*/ 0 h 1280586"/>
              <a:gd name="connsiteX2-45" fmla="*/ 49030 w 635969"/>
              <a:gd name="connsiteY2-46" fmla="*/ 1280586 h 1280586"/>
              <a:gd name="connsiteX3-47" fmla="*/ 0 w 635969"/>
              <a:gd name="connsiteY3-48" fmla="*/ 435673 h 1280586"/>
              <a:gd name="connsiteX0-49" fmla="*/ 0 w 629268"/>
              <a:gd name="connsiteY0-50" fmla="*/ 463723 h 1280586"/>
              <a:gd name="connsiteX1-51" fmla="*/ 629268 w 629268"/>
              <a:gd name="connsiteY1-52" fmla="*/ 0 h 1280586"/>
              <a:gd name="connsiteX2-53" fmla="*/ 42329 w 629268"/>
              <a:gd name="connsiteY2-54" fmla="*/ 1280586 h 1280586"/>
              <a:gd name="connsiteX3-55" fmla="*/ 0 w 629268"/>
              <a:gd name="connsiteY3-56" fmla="*/ 463723 h 1280586"/>
              <a:gd name="connsiteX0-57" fmla="*/ 0 w 619445"/>
              <a:gd name="connsiteY0-58" fmla="*/ 438644 h 1255507"/>
              <a:gd name="connsiteX1-59" fmla="*/ 619445 w 619445"/>
              <a:gd name="connsiteY1-60" fmla="*/ 0 h 1255507"/>
              <a:gd name="connsiteX2-61" fmla="*/ 42329 w 619445"/>
              <a:gd name="connsiteY2-62" fmla="*/ 1255507 h 1255507"/>
              <a:gd name="connsiteX3-63" fmla="*/ 0 w 619445"/>
              <a:gd name="connsiteY3-64" fmla="*/ 438644 h 1255507"/>
              <a:gd name="connsiteX0-65" fmla="*/ 0 w 630442"/>
              <a:gd name="connsiteY0-66" fmla="*/ 442259 h 1255507"/>
              <a:gd name="connsiteX1-67" fmla="*/ 630442 w 630442"/>
              <a:gd name="connsiteY1-68" fmla="*/ 0 h 1255507"/>
              <a:gd name="connsiteX2-69" fmla="*/ 53326 w 630442"/>
              <a:gd name="connsiteY2-70" fmla="*/ 1255507 h 1255507"/>
              <a:gd name="connsiteX3-71" fmla="*/ 0 w 630442"/>
              <a:gd name="connsiteY3-72" fmla="*/ 442259 h 1255507"/>
              <a:gd name="connsiteX0-73" fmla="*/ 0 w 632618"/>
              <a:gd name="connsiteY0-74" fmla="*/ 449697 h 1262945"/>
              <a:gd name="connsiteX1-75" fmla="*/ 632618 w 632618"/>
              <a:gd name="connsiteY1-76" fmla="*/ 0 h 1262945"/>
              <a:gd name="connsiteX2-77" fmla="*/ 53326 w 632618"/>
              <a:gd name="connsiteY2-78" fmla="*/ 1262945 h 1262945"/>
              <a:gd name="connsiteX3-79" fmla="*/ 0 w 632618"/>
              <a:gd name="connsiteY3-80" fmla="*/ 449697 h 126294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632618" h="1262945">
                <a:moveTo>
                  <a:pt x="0" y="449697"/>
                </a:moveTo>
                <a:lnTo>
                  <a:pt x="632618" y="0"/>
                </a:lnTo>
                <a:lnTo>
                  <a:pt x="53326" y="1262945"/>
                </a:lnTo>
                <a:lnTo>
                  <a:pt x="0" y="449697"/>
                </a:lnTo>
                <a:close/>
              </a:path>
            </a:pathLst>
          </a:custGeom>
          <a:gradFill>
            <a:gsLst>
              <a:gs pos="25000">
                <a:schemeClr val="accent1">
                  <a:lumMod val="95000"/>
                  <a:lumOff val="5000"/>
                </a:schemeClr>
              </a:gs>
              <a:gs pos="90000">
                <a:schemeClr val="accent1">
                  <a:alpha val="100000"/>
                  <a:lumMod val="90000"/>
                  <a:lumOff val="10000"/>
                </a:schemeClr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45720" rIns="323850" bIns="39624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 b="1">
              <a:latin typeface="+mj-ea"/>
              <a:ea typeface="+mj-ea"/>
              <a:sym typeface="+mn-ea"/>
            </a:endParaRPr>
          </a:p>
        </p:txBody>
      </p:sp>
      <p:sp>
        <p:nvSpPr>
          <p:cNvPr id="47" name="任意多边形 46"/>
          <p:cNvSpPr/>
          <p:nvPr>
            <p:custDataLst>
              <p:tags r:id="rId15"/>
            </p:custDataLst>
          </p:nvPr>
        </p:nvSpPr>
        <p:spPr>
          <a:xfrm>
            <a:off x="5651563" y="1982835"/>
            <a:ext cx="1525230" cy="1751455"/>
          </a:xfrm>
          <a:custGeom>
            <a:avLst/>
            <a:gdLst>
              <a:gd name="connsiteX0" fmla="*/ 2627 w 2980"/>
              <a:gd name="connsiteY0" fmla="*/ 0 h 3422"/>
              <a:gd name="connsiteX1" fmla="*/ 2980 w 2980"/>
              <a:gd name="connsiteY1" fmla="*/ 740 h 3422"/>
              <a:gd name="connsiteX2" fmla="*/ 751 w 2980"/>
              <a:gd name="connsiteY2" fmla="*/ 3422 h 3422"/>
              <a:gd name="connsiteX3" fmla="*/ 0 w 2980"/>
              <a:gd name="connsiteY3" fmla="*/ 3159 h 3422"/>
              <a:gd name="connsiteX4" fmla="*/ 2627 w 2980"/>
              <a:gd name="connsiteY4" fmla="*/ 0 h 3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0" h="3422">
                <a:moveTo>
                  <a:pt x="2627" y="0"/>
                </a:moveTo>
                <a:lnTo>
                  <a:pt x="2980" y="740"/>
                </a:lnTo>
                <a:lnTo>
                  <a:pt x="751" y="3422"/>
                </a:lnTo>
                <a:lnTo>
                  <a:pt x="0" y="3159"/>
                </a:lnTo>
                <a:lnTo>
                  <a:pt x="2627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  <a:lumOff val="50000"/>
                </a:schemeClr>
              </a:gs>
              <a:gs pos="70000">
                <a:schemeClr val="accent1">
                  <a:alpha val="100000"/>
                  <a:lumMod val="70000"/>
                  <a:lumOff val="30000"/>
                </a:schemeClr>
              </a:gs>
            </a:gsLst>
            <a:lin ang="2700000" scaled="0"/>
          </a:gradFill>
          <a:ln>
            <a:noFill/>
          </a:ln>
          <a:effectLst>
            <a:outerShdw blurRad="76200" dist="76200" dir="8100000" algn="tr" rotWithShape="0">
              <a:schemeClr val="accent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215900" tIns="252095" rIns="0" bIns="21590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b="1">
                <a:solidFill>
                  <a:srgbClr val="FFFFFF"/>
                </a:solidFill>
                <a:effectLst>
                  <a:outerShdw blurRad="50800" dist="38100" dir="5400000" algn="t" rotWithShape="0">
                    <a:schemeClr val="accent1">
                      <a:lumMod val="50000"/>
                      <a:alpha val="40000"/>
                    </a:schemeClr>
                  </a:outerShdw>
                </a:effectLst>
                <a:latin typeface="+mn-ea"/>
                <a:cs typeface="+mn-ea"/>
                <a:sym typeface="+mn-ea"/>
              </a:rPr>
              <a:t>02</a:t>
            </a:r>
            <a:endParaRPr lang="en-US" altLang="zh-CN" b="1">
              <a:solidFill>
                <a:srgbClr val="FFFFFF"/>
              </a:solidFill>
              <a:effectLst>
                <a:outerShdw blurRad="50800" dist="38100" dir="5400000" algn="t" rotWithShape="0">
                  <a:schemeClr val="accent1">
                    <a:lumMod val="50000"/>
                    <a:alpha val="40000"/>
                  </a:schemeClr>
                </a:outerShdw>
              </a:effectLst>
              <a:latin typeface="+mn-ea"/>
              <a:cs typeface="+mn-ea"/>
              <a:sym typeface="+mn-ea"/>
            </a:endParaRPr>
          </a:p>
        </p:txBody>
      </p:sp>
      <p:sp>
        <p:nvSpPr>
          <p:cNvPr id="48" name="任意多边形 47"/>
          <p:cNvSpPr/>
          <p:nvPr>
            <p:custDataLst>
              <p:tags r:id="rId16"/>
            </p:custDataLst>
          </p:nvPr>
        </p:nvSpPr>
        <p:spPr>
          <a:xfrm>
            <a:off x="6410083" y="2718324"/>
            <a:ext cx="1117819" cy="1282626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273" h="2615">
                <a:moveTo>
                  <a:pt x="1896" y="0"/>
                </a:moveTo>
                <a:lnTo>
                  <a:pt x="2273" y="803"/>
                </a:lnTo>
                <a:lnTo>
                  <a:pt x="762" y="2615"/>
                </a:lnTo>
                <a:lnTo>
                  <a:pt x="0" y="2338"/>
                </a:lnTo>
                <a:lnTo>
                  <a:pt x="1896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  <a:lumOff val="50000"/>
                </a:schemeClr>
              </a:gs>
              <a:gs pos="70000">
                <a:schemeClr val="accent1">
                  <a:alpha val="100000"/>
                  <a:lumMod val="70000"/>
                  <a:lumOff val="30000"/>
                </a:schemeClr>
              </a:gs>
            </a:gsLst>
            <a:lin ang="2700000" scaled="0"/>
          </a:gradFill>
          <a:ln>
            <a:noFill/>
          </a:ln>
          <a:effectLst>
            <a:outerShdw blurRad="76200" dist="76200" dir="8100000" algn="tr" rotWithShape="0">
              <a:schemeClr val="accent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215900" tIns="252095" rIns="0" bIns="21590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b="1">
                <a:solidFill>
                  <a:srgbClr val="FFFFFF"/>
                </a:solidFill>
                <a:effectLst>
                  <a:outerShdw blurRad="50800" dist="38100" dir="5400000" algn="t" rotWithShape="0">
                    <a:schemeClr val="accent1">
                      <a:lumMod val="50000"/>
                      <a:alpha val="40000"/>
                    </a:schemeClr>
                  </a:outerShdw>
                </a:effectLst>
                <a:latin typeface="+mn-ea"/>
                <a:cs typeface="+mn-ea"/>
                <a:sym typeface="+mn-ea"/>
              </a:rPr>
              <a:t>03</a:t>
            </a:r>
            <a:endParaRPr lang="en-US" altLang="zh-CN" b="1">
              <a:solidFill>
                <a:srgbClr val="FFFFFF"/>
              </a:solidFill>
              <a:effectLst>
                <a:outerShdw blurRad="50800" dist="38100" dir="5400000" algn="t" rotWithShape="0">
                  <a:schemeClr val="accent1">
                    <a:lumMod val="50000"/>
                    <a:alpha val="40000"/>
                  </a:schemeClr>
                </a:outerShdw>
              </a:effectLst>
              <a:latin typeface="+mn-ea"/>
              <a:cs typeface="+mn-ea"/>
              <a:sym typeface="+mn-ea"/>
            </a:endParaRPr>
          </a:p>
        </p:txBody>
      </p:sp>
      <p:sp>
        <p:nvSpPr>
          <p:cNvPr id="53" name="任意多边形 52"/>
          <p:cNvSpPr/>
          <p:nvPr>
            <p:custDataLst>
              <p:tags r:id="rId17"/>
            </p:custDataLst>
          </p:nvPr>
        </p:nvSpPr>
        <p:spPr>
          <a:xfrm>
            <a:off x="7119981" y="3450229"/>
            <a:ext cx="1071755" cy="1052818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79" h="2147">
                <a:moveTo>
                  <a:pt x="1158" y="0"/>
                </a:moveTo>
                <a:lnTo>
                  <a:pt x="2179" y="2147"/>
                </a:lnTo>
                <a:lnTo>
                  <a:pt x="0" y="1380"/>
                </a:lnTo>
                <a:lnTo>
                  <a:pt x="1158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  <a:lumOff val="50000"/>
                </a:schemeClr>
              </a:gs>
              <a:gs pos="70000">
                <a:schemeClr val="accent1">
                  <a:alpha val="100000"/>
                  <a:lumMod val="70000"/>
                  <a:lumOff val="30000"/>
                </a:schemeClr>
              </a:gs>
            </a:gsLst>
            <a:lin ang="2700000" scaled="0"/>
          </a:gradFill>
          <a:ln>
            <a:noFill/>
          </a:ln>
          <a:effectLst>
            <a:outerShdw blurRad="76200" dist="76200" dir="8100000" algn="tr" rotWithShape="0">
              <a:schemeClr val="accent1">
                <a:lumMod val="75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none" lIns="215900" tIns="252095" rIns="215900" bIns="21590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b="1">
                <a:solidFill>
                  <a:srgbClr val="FFFFFF"/>
                </a:solidFill>
                <a:effectLst>
                  <a:outerShdw blurRad="50800" dist="38100" dir="5400000" algn="t" rotWithShape="0">
                    <a:schemeClr val="accent1">
                      <a:lumMod val="50000"/>
                      <a:alpha val="40000"/>
                    </a:schemeClr>
                  </a:outerShdw>
                </a:effectLst>
                <a:latin typeface="+mn-ea"/>
                <a:cs typeface="+mn-ea"/>
                <a:sym typeface="+mn-ea"/>
              </a:rPr>
              <a:t>04</a:t>
            </a:r>
            <a:endParaRPr lang="en-US" altLang="zh-CN" b="1">
              <a:solidFill>
                <a:srgbClr val="FFFFFF"/>
              </a:solidFill>
              <a:effectLst>
                <a:outerShdw blurRad="50800" dist="38100" dir="5400000" algn="t" rotWithShape="0">
                  <a:schemeClr val="accent1">
                    <a:lumMod val="50000"/>
                    <a:alpha val="40000"/>
                  </a:schemeClr>
                </a:outerShdw>
              </a:effectLst>
              <a:latin typeface="+mn-ea"/>
              <a:cs typeface="+mn-ea"/>
              <a:sym typeface="+mn-ea"/>
            </a:endParaRPr>
          </a:p>
        </p:txBody>
      </p:sp>
      <p:sp>
        <p:nvSpPr>
          <p:cNvPr id="54" name="矩形 53"/>
          <p:cNvSpPr/>
          <p:nvPr>
            <p:custDataLst>
              <p:tags r:id="rId18"/>
            </p:custDataLst>
          </p:nvPr>
        </p:nvSpPr>
        <p:spPr>
          <a:xfrm>
            <a:off x="9273728" y="1983762"/>
            <a:ext cx="3571494" cy="26973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第</a:t>
            </a:r>
            <a:r>
              <a:rPr lang="en-US" altLang="zh-CN" sz="1600" b="1">
                <a:solidFill>
                  <a:schemeClr val="accent1"/>
                </a:solidFill>
                <a:latin typeface="+mn-ea"/>
                <a:cs typeface="+mn-ea"/>
              </a:rPr>
              <a:t>1</a:t>
            </a: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步</a:t>
            </a:r>
            <a:r>
              <a:rPr lang="en-US" altLang="zh-CN" sz="1600" b="1">
                <a:solidFill>
                  <a:schemeClr val="accent1"/>
                </a:solidFill>
                <a:latin typeface="+mn-ea"/>
                <a:cs typeface="+mn-ea"/>
              </a:rPr>
              <a:t>.</a:t>
            </a: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年前先看资金流</a:t>
            </a:r>
            <a:endParaRPr lang="zh-CN" altLang="en-US" sz="1600" b="1">
              <a:solidFill>
                <a:schemeClr val="accent1"/>
              </a:solidFill>
              <a:latin typeface="+mn-ea"/>
              <a:cs typeface="+mn-ea"/>
            </a:endParaRPr>
          </a:p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 </a:t>
            </a:r>
            <a:r>
              <a:rPr lang="en-US" altLang="zh-CN" sz="1600" b="1">
                <a:solidFill>
                  <a:schemeClr val="accent1"/>
                </a:solidFill>
                <a:latin typeface="+mn-ea"/>
                <a:cs typeface="+mn-ea"/>
              </a:rPr>
              <a:t>         </a:t>
            </a: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选准方向</a:t>
            </a:r>
            <a:endParaRPr lang="zh-CN" altLang="en-US" sz="16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56" name="矩形 55"/>
          <p:cNvSpPr/>
          <p:nvPr>
            <p:custDataLst>
              <p:tags r:id="rId19"/>
            </p:custDataLst>
          </p:nvPr>
        </p:nvSpPr>
        <p:spPr>
          <a:xfrm>
            <a:off x="9274998" y="2784137"/>
            <a:ext cx="3571494" cy="26973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第</a:t>
            </a:r>
            <a:r>
              <a:rPr lang="en-US" altLang="zh-CN" sz="1600" b="1">
                <a:solidFill>
                  <a:schemeClr val="accent1"/>
                </a:solidFill>
                <a:latin typeface="+mn-ea"/>
                <a:cs typeface="+mn-ea"/>
              </a:rPr>
              <a:t>2</a:t>
            </a: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步</a:t>
            </a:r>
            <a:r>
              <a:rPr lang="en-US" altLang="zh-CN" sz="1600" b="1">
                <a:solidFill>
                  <a:schemeClr val="accent1"/>
                </a:solidFill>
                <a:latin typeface="+mn-ea"/>
                <a:cs typeface="+mn-ea"/>
              </a:rPr>
              <a:t>.</a:t>
            </a: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沿着方向深挖</a:t>
            </a:r>
            <a:endParaRPr lang="zh-CN" altLang="en-US" sz="1600" b="1">
              <a:solidFill>
                <a:schemeClr val="accent1"/>
              </a:solidFill>
              <a:latin typeface="+mn-ea"/>
              <a:cs typeface="+mn-ea"/>
            </a:endParaRPr>
          </a:p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chemeClr val="accent1"/>
                </a:solidFill>
                <a:latin typeface="+mn-ea"/>
                <a:cs typeface="+mn-ea"/>
              </a:rPr>
              <a:t>          </a:t>
            </a: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筛选十大重仓</a:t>
            </a:r>
            <a:r>
              <a:rPr lang="en-US" altLang="zh-CN" sz="1600" b="1">
                <a:solidFill>
                  <a:schemeClr val="accent1"/>
                </a:solidFill>
                <a:latin typeface="+mn-ea"/>
                <a:cs typeface="+mn-ea"/>
              </a:rPr>
              <a:t>.</a:t>
            </a: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建小仓</a:t>
            </a:r>
            <a:endParaRPr lang="zh-CN" altLang="en-US" sz="16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58" name="矩形 57"/>
          <p:cNvSpPr/>
          <p:nvPr>
            <p:custDataLst>
              <p:tags r:id="rId20"/>
            </p:custDataLst>
          </p:nvPr>
        </p:nvSpPr>
        <p:spPr>
          <a:xfrm>
            <a:off x="9273728" y="3133662"/>
            <a:ext cx="3571494" cy="26973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第</a:t>
            </a:r>
            <a:r>
              <a:rPr lang="en-US" altLang="zh-CN" sz="1600" b="1">
                <a:solidFill>
                  <a:schemeClr val="accent1"/>
                </a:solidFill>
                <a:latin typeface="+mn-ea"/>
                <a:cs typeface="+mn-ea"/>
              </a:rPr>
              <a:t>3</a:t>
            </a: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步</a:t>
            </a:r>
            <a:r>
              <a:rPr lang="en-US" altLang="zh-CN" sz="1600" b="1">
                <a:solidFill>
                  <a:schemeClr val="accent1"/>
                </a:solidFill>
                <a:latin typeface="+mn-ea"/>
                <a:cs typeface="+mn-ea"/>
              </a:rPr>
              <a:t>.</a:t>
            </a: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继续关注行业资金流</a:t>
            </a:r>
            <a:endParaRPr lang="zh-CN" altLang="en-US" sz="16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60" name="矩形 59"/>
          <p:cNvSpPr/>
          <p:nvPr>
            <p:custDataLst>
              <p:tags r:id="rId21"/>
            </p:custDataLst>
          </p:nvPr>
        </p:nvSpPr>
        <p:spPr>
          <a:xfrm>
            <a:off x="9274363" y="4001982"/>
            <a:ext cx="3571494" cy="26973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第</a:t>
            </a:r>
            <a:r>
              <a:rPr lang="en-US" altLang="zh-CN" sz="1600" b="1">
                <a:solidFill>
                  <a:schemeClr val="accent1"/>
                </a:solidFill>
                <a:latin typeface="+mn-ea"/>
                <a:cs typeface="+mn-ea"/>
              </a:rPr>
              <a:t>4</a:t>
            </a: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步</a:t>
            </a:r>
            <a:r>
              <a:rPr lang="en-US" altLang="zh-CN" sz="1600" b="1">
                <a:solidFill>
                  <a:schemeClr val="accent1"/>
                </a:solidFill>
                <a:latin typeface="+mn-ea"/>
                <a:cs typeface="+mn-ea"/>
              </a:rPr>
              <a:t>.</a:t>
            </a: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看建仓个股资金流</a:t>
            </a:r>
            <a:endParaRPr lang="zh-CN" altLang="en-US" sz="1600" b="1">
              <a:solidFill>
                <a:schemeClr val="accent1"/>
              </a:solidFill>
              <a:latin typeface="+mn-ea"/>
              <a:cs typeface="+mn-ea"/>
            </a:endParaRPr>
          </a:p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chemeClr val="accent1"/>
                </a:solidFill>
                <a:latin typeface="+mn-ea"/>
                <a:cs typeface="+mn-ea"/>
              </a:rPr>
              <a:t>          </a:t>
            </a:r>
            <a:r>
              <a:rPr lang="zh-CN" altLang="en-US" sz="1600" b="1">
                <a:solidFill>
                  <a:schemeClr val="accent1"/>
                </a:solidFill>
                <a:latin typeface="+mn-ea"/>
                <a:cs typeface="+mn-ea"/>
              </a:rPr>
              <a:t>卡个股神奇标准</a:t>
            </a:r>
            <a:endParaRPr lang="zh-CN" altLang="en-US" sz="16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62" name="椭圆 61"/>
          <p:cNvSpPr>
            <a:spLocks noChangeAspect="1"/>
          </p:cNvSpPr>
          <p:nvPr>
            <p:custDataLst>
              <p:tags r:id="rId22"/>
            </p:custDataLst>
          </p:nvPr>
        </p:nvSpPr>
        <p:spPr>
          <a:xfrm>
            <a:off x="9129394" y="1924488"/>
            <a:ext cx="34820" cy="348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椭圆 62"/>
          <p:cNvSpPr>
            <a:spLocks noChangeAspect="1"/>
          </p:cNvSpPr>
          <p:nvPr>
            <p:custDataLst>
              <p:tags r:id="rId23"/>
            </p:custDataLst>
          </p:nvPr>
        </p:nvSpPr>
        <p:spPr>
          <a:xfrm>
            <a:off x="9129394" y="2653322"/>
            <a:ext cx="34820" cy="348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椭圆 63"/>
          <p:cNvSpPr>
            <a:spLocks noChangeAspect="1"/>
          </p:cNvSpPr>
          <p:nvPr>
            <p:custDataLst>
              <p:tags r:id="rId24"/>
            </p:custDataLst>
          </p:nvPr>
        </p:nvSpPr>
        <p:spPr>
          <a:xfrm>
            <a:off x="9129394" y="3194318"/>
            <a:ext cx="34820" cy="348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椭圆 64"/>
          <p:cNvSpPr>
            <a:spLocks noChangeAspect="1"/>
          </p:cNvSpPr>
          <p:nvPr>
            <p:custDataLst>
              <p:tags r:id="rId25"/>
            </p:custDataLst>
          </p:nvPr>
        </p:nvSpPr>
        <p:spPr>
          <a:xfrm>
            <a:off x="9129394" y="3840749"/>
            <a:ext cx="34820" cy="3482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矩形 67"/>
          <p:cNvSpPr/>
          <p:nvPr/>
        </p:nvSpPr>
        <p:spPr>
          <a:xfrm>
            <a:off x="4954270" y="4903470"/>
            <a:ext cx="3967480" cy="110680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50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结果</a:t>
            </a:r>
            <a:r>
              <a:rPr lang="zh-CN" altLang="en-US" sz="66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赚钱！</a:t>
            </a:r>
            <a:endParaRPr lang="zh-CN" altLang="en-US" sz="66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69" name="图片 68"/>
          <p:cNvPicPr>
            <a:picLocks noChangeAspect="1"/>
          </p:cNvPicPr>
          <p:nvPr>
            <p:custDataLst>
              <p:tags r:id="rId26"/>
            </p:custDataLst>
          </p:nvPr>
        </p:nvPicPr>
        <p:blipFill>
          <a:blip r:embed="rId27"/>
          <a:stretch>
            <a:fillRect/>
          </a:stretch>
        </p:blipFill>
        <p:spPr>
          <a:xfrm>
            <a:off x="8804910" y="4509135"/>
            <a:ext cx="2308860" cy="1693545"/>
          </a:xfrm>
          <a:prstGeom prst="rect">
            <a:avLst/>
          </a:prstGeom>
        </p:spPr>
      </p:pic>
    </p:spTree>
    <p:custDataLst>
      <p:tags r:id="rId28"/>
    </p:custData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镰刀视角，看资金流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00455" y="971550"/>
            <a:ext cx="9991725" cy="4974590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镰刀视角，看资金流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128520" y="871220"/>
            <a:ext cx="7858125" cy="53079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镰刀视角，看资金流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814195" y="866775"/>
            <a:ext cx="8439150" cy="52768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镰刀视角，看资金流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77240" y="923925"/>
            <a:ext cx="1837055" cy="5116195"/>
          </a:xfrm>
          <a:prstGeom prst="rect">
            <a:avLst/>
          </a:prstGeom>
          <a:ln w="38100">
            <a:solidFill>
              <a:schemeClr val="accent5"/>
            </a:soli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966720" y="923925"/>
            <a:ext cx="8453755" cy="512699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镰刀视角，看资金流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990840" y="1171575"/>
            <a:ext cx="3619500" cy="2257425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990840" y="4076700"/>
            <a:ext cx="3619500" cy="1699260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29590" y="1788160"/>
            <a:ext cx="6871335" cy="3282315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356225" y="776605"/>
            <a:ext cx="1524000" cy="330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44475" y="2230120"/>
            <a:ext cx="1149667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《穿层降维》</a:t>
            </a:r>
            <a:endParaRPr lang="zh-CN" altLang="en-US" sz="80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9191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89826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85381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902835" y="3976370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李兴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3891915" y="4485648"/>
            <a:ext cx="4471035" cy="374408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A1120619060002</a:t>
              </a:r>
              <a:endParaRPr lang="en-US" altLang="zh-CN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 rot="0">
            <a:off x="6170295" y="3982720"/>
            <a:ext cx="2877833" cy="381327"/>
            <a:chOff x="10918" y="5734"/>
            <a:chExt cx="5059" cy="668"/>
          </a:xfrm>
        </p:grpSpPr>
        <p:sp>
          <p:nvSpPr>
            <p:cNvPr id="27" name="矩形 26"/>
            <p:cNvSpPr/>
            <p:nvPr>
              <p:custDataLst>
                <p:tags r:id="rId10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11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2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3"/>
              </p:custDataLst>
            </p:nvPr>
          </p:nvSpPr>
          <p:spPr>
            <a:xfrm>
              <a:off x="12700" y="5745"/>
              <a:ext cx="3277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2024.2.21</a:t>
              </a:r>
              <a:endParaRPr lang="en-US" altLang="zh-CN" sz="17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3.29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3.29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3.29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强者视角，看资金流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    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核心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持续度！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3736975" y="2674620"/>
            <a:ext cx="1913255" cy="127825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3775075" y="3050540"/>
            <a:ext cx="187515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</a:rPr>
              <a:t>存量资金</a:t>
            </a:r>
            <a:endParaRPr lang="zh-CN" altLang="en-US" sz="30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8" name="圆角矩形 7"/>
          <p:cNvSpPr/>
          <p:nvPr>
            <p:custDataLst>
              <p:tags r:id="rId1"/>
            </p:custDataLst>
          </p:nvPr>
        </p:nvSpPr>
        <p:spPr>
          <a:xfrm>
            <a:off x="5928360" y="3140710"/>
            <a:ext cx="1343025" cy="34544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>
            <p:custDataLst>
              <p:tags r:id="rId2"/>
            </p:custDataLst>
          </p:nvPr>
        </p:nvSpPr>
        <p:spPr>
          <a:xfrm>
            <a:off x="5963920" y="3122295"/>
            <a:ext cx="134302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/>
              <a:t>光伏</a:t>
            </a:r>
            <a:r>
              <a:rPr lang="en-US" altLang="zh-CN" sz="1600"/>
              <a:t>&amp;</a:t>
            </a:r>
            <a:r>
              <a:rPr lang="zh-CN" altLang="en-US" sz="1600"/>
              <a:t>碳中和</a:t>
            </a:r>
            <a:endParaRPr lang="zh-CN" altLang="en-US" sz="1600"/>
          </a:p>
        </p:txBody>
      </p:sp>
      <p:sp>
        <p:nvSpPr>
          <p:cNvPr id="10" name="圆角矩形 9"/>
          <p:cNvSpPr/>
          <p:nvPr>
            <p:custDataLst>
              <p:tags r:id="rId3"/>
            </p:custDataLst>
          </p:nvPr>
        </p:nvSpPr>
        <p:spPr>
          <a:xfrm>
            <a:off x="7588250" y="3140710"/>
            <a:ext cx="1343025" cy="34544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7641590" y="3130550"/>
            <a:ext cx="134302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/>
              <a:t>消费</a:t>
            </a:r>
            <a:r>
              <a:rPr lang="en-US" altLang="zh-CN" sz="1600"/>
              <a:t>&amp;</a:t>
            </a:r>
            <a:r>
              <a:rPr lang="zh-CN" altLang="en-US" sz="1600"/>
              <a:t>传媒</a:t>
            </a:r>
            <a:endParaRPr lang="zh-CN" altLang="en-US" sz="1600"/>
          </a:p>
        </p:txBody>
      </p:sp>
      <p:sp>
        <p:nvSpPr>
          <p:cNvPr id="12" name="圆角矩形 11"/>
          <p:cNvSpPr/>
          <p:nvPr>
            <p:custDataLst>
              <p:tags r:id="rId5"/>
            </p:custDataLst>
          </p:nvPr>
        </p:nvSpPr>
        <p:spPr>
          <a:xfrm>
            <a:off x="9170670" y="3122295"/>
            <a:ext cx="1165860" cy="34544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6"/>
            </p:custDataLst>
          </p:nvPr>
        </p:nvSpPr>
        <p:spPr>
          <a:xfrm>
            <a:off x="9224010" y="3112135"/>
            <a:ext cx="104330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/>
              <a:t>银行护盘</a:t>
            </a:r>
            <a:endParaRPr lang="zh-CN" altLang="en-US" sz="1600"/>
          </a:p>
        </p:txBody>
      </p:sp>
      <p:sp>
        <p:nvSpPr>
          <p:cNvPr id="14" name="椭圆 13"/>
          <p:cNvSpPr/>
          <p:nvPr/>
        </p:nvSpPr>
        <p:spPr>
          <a:xfrm>
            <a:off x="482600" y="994410"/>
            <a:ext cx="2994025" cy="2844800"/>
          </a:xfrm>
          <a:prstGeom prst="ellipse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>
              <a:lnSpc>
                <a:spcPct val="120000"/>
              </a:lnSpc>
            </a:pPr>
            <a:r>
              <a:rPr lang="zh-CN" altLang="en-US" sz="5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观望</a:t>
            </a:r>
            <a:endParaRPr lang="zh-CN" altLang="en-US" sz="50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5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资金</a:t>
            </a:r>
            <a:endParaRPr lang="zh-CN" altLang="en-US" sz="50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endParaRPr lang="zh-CN" altLang="en-US" sz="50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7"/>
            </p:custDataLst>
          </p:nvPr>
        </p:nvSpPr>
        <p:spPr>
          <a:xfrm>
            <a:off x="5948680" y="2743835"/>
            <a:ext cx="13716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1.18  </a:t>
            </a:r>
            <a:r>
              <a:rPr lang="zh-CN" altLang="en-US"/>
              <a:t>周四</a:t>
            </a:r>
            <a:endParaRPr lang="zh-CN" altLang="en-US"/>
          </a:p>
        </p:txBody>
      </p:sp>
      <p:sp>
        <p:nvSpPr>
          <p:cNvPr id="18" name="文本框 17"/>
          <p:cNvSpPr txBox="1"/>
          <p:nvPr>
            <p:custDataLst>
              <p:tags r:id="rId8"/>
            </p:custDataLst>
          </p:nvPr>
        </p:nvSpPr>
        <p:spPr>
          <a:xfrm>
            <a:off x="7559675" y="2743835"/>
            <a:ext cx="13716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1.19  </a:t>
            </a:r>
            <a:r>
              <a:rPr lang="zh-CN" altLang="en-US"/>
              <a:t>周五</a:t>
            </a:r>
            <a:endParaRPr lang="zh-CN" altLang="en-US"/>
          </a:p>
        </p:txBody>
      </p:sp>
      <p:sp>
        <p:nvSpPr>
          <p:cNvPr id="19" name="文本框 18"/>
          <p:cNvSpPr txBox="1"/>
          <p:nvPr>
            <p:custDataLst>
              <p:tags r:id="rId9"/>
            </p:custDataLst>
          </p:nvPr>
        </p:nvSpPr>
        <p:spPr>
          <a:xfrm>
            <a:off x="9170670" y="2743835"/>
            <a:ext cx="16833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1.22  </a:t>
            </a:r>
            <a:r>
              <a:rPr lang="zh-CN" altLang="en-US"/>
              <a:t>周一</a:t>
            </a:r>
            <a:r>
              <a:rPr lang="en-US" altLang="zh-CN"/>
              <a:t>......</a:t>
            </a:r>
            <a:endParaRPr lang="en-US" altLang="zh-CN"/>
          </a:p>
        </p:txBody>
      </p:sp>
      <p:sp>
        <p:nvSpPr>
          <p:cNvPr id="21" name="下箭头 20"/>
          <p:cNvSpPr/>
          <p:nvPr/>
        </p:nvSpPr>
        <p:spPr>
          <a:xfrm>
            <a:off x="10138410" y="3512185"/>
            <a:ext cx="140970" cy="814070"/>
          </a:xfrm>
          <a:prstGeom prst="downArrow">
            <a:avLst/>
          </a:prstGeom>
          <a:solidFill>
            <a:schemeClr val="accent4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左箭头 21"/>
          <p:cNvSpPr/>
          <p:nvPr/>
        </p:nvSpPr>
        <p:spPr>
          <a:xfrm>
            <a:off x="8451215" y="3721100"/>
            <a:ext cx="1594485" cy="189865"/>
          </a:xfrm>
          <a:prstGeom prst="leftArrow">
            <a:avLst/>
          </a:prstGeom>
          <a:solidFill>
            <a:schemeClr val="accent4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左箭头 22"/>
          <p:cNvSpPr/>
          <p:nvPr>
            <p:custDataLst>
              <p:tags r:id="rId10"/>
            </p:custDataLst>
          </p:nvPr>
        </p:nvSpPr>
        <p:spPr>
          <a:xfrm>
            <a:off x="6995160" y="4145915"/>
            <a:ext cx="3050540" cy="180340"/>
          </a:xfrm>
          <a:prstGeom prst="leftArrow">
            <a:avLst/>
          </a:prstGeom>
          <a:solidFill>
            <a:schemeClr val="accent4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圆角矩形 23"/>
          <p:cNvSpPr/>
          <p:nvPr/>
        </p:nvSpPr>
        <p:spPr>
          <a:xfrm>
            <a:off x="5963920" y="3721100"/>
            <a:ext cx="848995" cy="1315085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6058535" y="3810635"/>
            <a:ext cx="6597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资金</a:t>
            </a:r>
            <a:endParaRPr lang="zh-CN" altLang="en-US"/>
          </a:p>
          <a:p>
            <a:r>
              <a:rPr lang="zh-CN" altLang="en-US"/>
              <a:t>集中</a:t>
            </a:r>
            <a:endParaRPr lang="zh-CN" altLang="en-US"/>
          </a:p>
          <a:p>
            <a:r>
              <a:rPr lang="zh-CN" altLang="en-US"/>
              <a:t>赚钱</a:t>
            </a:r>
            <a:endParaRPr lang="zh-CN" altLang="en-US"/>
          </a:p>
          <a:p>
            <a:r>
              <a:rPr lang="zh-CN" altLang="en-US"/>
              <a:t>效应</a:t>
            </a:r>
            <a:endParaRPr lang="zh-CN" altLang="en-US"/>
          </a:p>
        </p:txBody>
      </p:sp>
      <p:sp>
        <p:nvSpPr>
          <p:cNvPr id="27" name="下箭头 26"/>
          <p:cNvSpPr/>
          <p:nvPr/>
        </p:nvSpPr>
        <p:spPr>
          <a:xfrm>
            <a:off x="1781810" y="3903980"/>
            <a:ext cx="205105" cy="727075"/>
          </a:xfrm>
          <a:prstGeom prst="downArrow">
            <a:avLst/>
          </a:prstGeom>
          <a:solidFill>
            <a:schemeClr val="accent6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8" name="右箭头 27"/>
          <p:cNvSpPr/>
          <p:nvPr/>
        </p:nvSpPr>
        <p:spPr>
          <a:xfrm>
            <a:off x="2014220" y="4417060"/>
            <a:ext cx="3636010" cy="213995"/>
          </a:xfrm>
          <a:prstGeom prst="rightArrow">
            <a:avLst/>
          </a:prstGeom>
          <a:solidFill>
            <a:schemeClr val="accent6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9" name="图片 28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5910580" y="906780"/>
            <a:ext cx="1955165" cy="1582420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7984490" y="994410"/>
            <a:ext cx="3199130" cy="875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思源黑体 CN Heavy" panose="020B0A00000000000000" charset="-122"/>
                <a:ea typeface="思源黑体 CN Heavy" panose="020B0A00000000000000" charset="-122"/>
              </a:rPr>
              <a:t>撒芝麻</a:t>
            </a:r>
            <a:endParaRPr lang="zh-CN" altLang="en-US" sz="28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</a:rPr>
              <a:t>反弹难以持续，</a:t>
            </a:r>
            <a:r>
              <a:rPr lang="zh-CN" altLang="en-US" sz="2300">
                <a:solidFill>
                  <a:srgbClr val="00B05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凉凉</a:t>
            </a:r>
            <a:r>
              <a:rPr lang="en-US" altLang="zh-CN" sz="2300">
                <a:solidFill>
                  <a:srgbClr val="00B05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...</a:t>
            </a:r>
            <a:endParaRPr lang="en-US" altLang="zh-CN" sz="2300">
              <a:solidFill>
                <a:srgbClr val="00B05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31" name="图片 30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385945" y="4712970"/>
            <a:ext cx="1524635" cy="1493520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482600" y="4883150"/>
            <a:ext cx="40640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3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有赚钱效应</a:t>
            </a:r>
            <a:endParaRPr lang="zh-CN" altLang="en-US" sz="2300">
              <a:solidFill>
                <a:schemeClr val="tx1">
                  <a:lumMod val="85000"/>
                  <a:lumOff val="1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3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观望资金才会进场</a:t>
            </a:r>
            <a:endParaRPr lang="zh-CN" altLang="en-US" sz="2300">
              <a:solidFill>
                <a:schemeClr val="tx1">
                  <a:lumMod val="85000"/>
                  <a:lumOff val="1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3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资金加持，</a:t>
            </a:r>
            <a:r>
              <a:rPr lang="zh-CN" altLang="en-US" sz="26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反弹延续</a:t>
            </a:r>
            <a:r>
              <a:rPr lang="en-US" altLang="zh-CN" sz="26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 sz="26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7247255" y="4283075"/>
            <a:ext cx="270510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200">
                <a:latin typeface="思源黑体 CN Heavy" panose="020B0A00000000000000" charset="-122"/>
                <a:ea typeface="思源黑体 CN Heavy" panose="020B0A00000000000000" charset="-122"/>
              </a:rPr>
              <a:t>重叠加持</a:t>
            </a:r>
            <a:endParaRPr lang="zh-CN" altLang="en-US" sz="22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10960100" y="4631055"/>
            <a:ext cx="867410" cy="11169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5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大局</a:t>
            </a:r>
            <a:endParaRPr lang="zh-CN" altLang="en-US" sz="25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</a:rPr>
              <a:t>北向资金</a:t>
            </a:r>
            <a:r>
              <a:rPr lang="en-US" altLang="zh-CN"/>
              <a:t> </a:t>
            </a:r>
            <a:endParaRPr lang="en-US" altLang="zh-CN"/>
          </a:p>
        </p:txBody>
      </p:sp>
      <p:pic>
        <p:nvPicPr>
          <p:cNvPr id="36" name="图片 35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-694" t="-6235" r="694" b="6235"/>
          <a:stretch>
            <a:fillRect/>
          </a:stretch>
        </p:blipFill>
        <p:spPr>
          <a:xfrm>
            <a:off x="8856980" y="4756785"/>
            <a:ext cx="2103120" cy="1364615"/>
          </a:xfrm>
          <a:prstGeom prst="roundRect">
            <a:avLst/>
          </a:prstGeom>
        </p:spPr>
      </p:pic>
      <p:sp>
        <p:nvSpPr>
          <p:cNvPr id="15" name="圆角矩形 14"/>
          <p:cNvSpPr/>
          <p:nvPr>
            <p:custDataLst>
              <p:tags r:id="rId17"/>
            </p:custDataLst>
          </p:nvPr>
        </p:nvSpPr>
        <p:spPr>
          <a:xfrm>
            <a:off x="10636250" y="3117215"/>
            <a:ext cx="1343025" cy="34544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>
            <p:custDataLst>
              <p:tags r:id="rId18"/>
            </p:custDataLst>
          </p:nvPr>
        </p:nvSpPr>
        <p:spPr>
          <a:xfrm>
            <a:off x="10626090" y="3117215"/>
            <a:ext cx="13430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1600"/>
              <a:t>金融，</a:t>
            </a:r>
            <a:r>
              <a:rPr lang="zh-CN" b="1">
                <a:solidFill>
                  <a:srgbClr val="FF0000"/>
                </a:solidFill>
              </a:rPr>
              <a:t>央企</a:t>
            </a:r>
            <a:endParaRPr lang="zh-CN" b="1">
              <a:solidFill>
                <a:srgbClr val="FF0000"/>
              </a:solidFill>
            </a:endParaRPr>
          </a:p>
        </p:txBody>
      </p:sp>
      <p:sp>
        <p:nvSpPr>
          <p:cNvPr id="20" name="文本框 19"/>
          <p:cNvSpPr txBox="1"/>
          <p:nvPr>
            <p:custDataLst>
              <p:tags r:id="rId19"/>
            </p:custDataLst>
          </p:nvPr>
        </p:nvSpPr>
        <p:spPr>
          <a:xfrm>
            <a:off x="10840720" y="2772410"/>
            <a:ext cx="10712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/>
              <a:t>24.1.24</a:t>
            </a:r>
            <a:endParaRPr lang="en-US"/>
          </a:p>
        </p:txBody>
      </p:sp>
    </p:spTree>
    <p:custDataLst>
      <p:tags r:id="rId20"/>
    </p:custData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25780" y="1065530"/>
            <a:ext cx="5050155" cy="3477895"/>
          </a:xfrm>
          <a:prstGeom prst="rect">
            <a:avLst/>
          </a:prstGeom>
        </p:spPr>
      </p:pic>
      <p:pic>
        <p:nvPicPr>
          <p:cNvPr id="100" name="图片 99"/>
          <p:cNvPicPr/>
          <p:nvPr/>
        </p:nvPicPr>
        <p:blipFill>
          <a:blip r:embed="rId5"/>
          <a:stretch>
            <a:fillRect/>
          </a:stretch>
        </p:blipFill>
        <p:spPr>
          <a:xfrm>
            <a:off x="6083300" y="1057275"/>
            <a:ext cx="5624195" cy="34785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850900" y="4623435"/>
            <a:ext cx="8710930" cy="1537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降维打击！</a:t>
            </a:r>
            <a:r>
              <a:rPr lang="en-US" altLang="zh-CN" sz="3600"/>
              <a:t>      </a:t>
            </a:r>
            <a:r>
              <a:rPr lang="en-US" altLang="zh-CN"/>
              <a:t>              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</a:rPr>
              <a:t>你还不明白别人怎么赢的呢！！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/>
          </a:p>
          <a:p>
            <a:r>
              <a:rPr lang="zh-CN" altLang="en-US" sz="20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若过去的方法赚的不少，坚持就可以！</a:t>
            </a:r>
            <a:endParaRPr lang="zh-CN" altLang="en-US" sz="2000">
              <a:solidFill>
                <a:srgbClr val="0070C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若过去的方法没赚到钱！那是不是要升级装备，换个打法！！！</a:t>
            </a:r>
            <a:endParaRPr lang="zh-CN" altLang="en-US" sz="2000">
              <a:solidFill>
                <a:srgbClr val="0070C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好机会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大势所趋！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2"/>
            </p:custDataLst>
          </p:nvPr>
        </p:nvGraphicFramePr>
        <p:xfrm>
          <a:off x="1644650" y="989330"/>
          <a:ext cx="8902065" cy="4378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7355"/>
                <a:gridCol w="2967355"/>
                <a:gridCol w="2967355"/>
              </a:tblGrid>
              <a:tr h="1950720">
                <a:tc>
                  <a:txBody>
                    <a:bodyPr/>
                    <a:p>
                      <a:pPr algn="ctr">
                        <a:lnSpc>
                          <a:spcPct val="340000"/>
                        </a:lnSpc>
                        <a:buNone/>
                      </a:pPr>
                      <a:r>
                        <a:rPr lang="zh-CN" altLang="en-US" sz="3000"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看大盘</a:t>
                      </a:r>
                      <a:endParaRPr lang="zh-CN" altLang="en-US" sz="3000"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340000"/>
                        </a:lnSpc>
                        <a:buNone/>
                      </a:pPr>
                      <a:r>
                        <a:rPr lang="zh-CN" altLang="en-US" sz="3000"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大盘分析</a:t>
                      </a:r>
                      <a:endParaRPr lang="zh-CN" altLang="en-US" sz="3000"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250000"/>
                        </a:lnSpc>
                        <a:buNone/>
                      </a:pPr>
                      <a:r>
                        <a:rPr lang="zh-CN" altLang="en-US" sz="2600"/>
                        <a:t>量价分析</a:t>
                      </a:r>
                      <a:endParaRPr lang="zh-CN" altLang="en-US" sz="2600"/>
                    </a:p>
                    <a:p>
                      <a:pPr algn="ctr">
                        <a:lnSpc>
                          <a:spcPct val="250000"/>
                        </a:lnSpc>
                        <a:buNone/>
                      </a:pPr>
                      <a:r>
                        <a:rPr lang="zh-CN" altLang="en-US" sz="2600"/>
                        <a:t>战法指标分析</a:t>
                      </a:r>
                      <a:endParaRPr lang="zh-CN" altLang="en-US" sz="2600"/>
                    </a:p>
                  </a:txBody>
                  <a:tcPr/>
                </a:tc>
              </a:tr>
              <a:tr h="2427605">
                <a:tc>
                  <a:txBody>
                    <a:bodyPr/>
                    <a:p>
                      <a:pPr algn="ctr">
                        <a:lnSpc>
                          <a:spcPct val="300000"/>
                        </a:lnSpc>
                        <a:buNone/>
                      </a:pPr>
                      <a:r>
                        <a:rPr lang="zh-CN" altLang="en-US" sz="2600">
                          <a:solidFill>
                            <a:schemeClr val="tx1"/>
                          </a:solidFill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判断个股</a:t>
                      </a:r>
                      <a:endParaRPr lang="zh-CN" altLang="en-US" sz="2600">
                        <a:solidFill>
                          <a:schemeClr val="tx1"/>
                        </a:solidFill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  <a:p>
                      <a:pPr algn="ctr">
                        <a:lnSpc>
                          <a:spcPct val="300000"/>
                        </a:lnSpc>
                        <a:buNone/>
                      </a:pPr>
                      <a:r>
                        <a:rPr lang="zh-CN" altLang="en-US" sz="2600">
                          <a:solidFill>
                            <a:schemeClr val="tx1"/>
                          </a:solidFill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买卖点</a:t>
                      </a:r>
                      <a:endParaRPr lang="zh-CN" altLang="en-US" sz="2600">
                        <a:solidFill>
                          <a:schemeClr val="tx1"/>
                        </a:solidFill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250000"/>
                        </a:lnSpc>
                        <a:buNone/>
                      </a:pPr>
                      <a:r>
                        <a:rPr lang="zh-CN" altLang="en-US" sz="22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  <a:sym typeface="+mn-ea"/>
                        </a:rPr>
                        <a:t>&lt;</a:t>
                      </a:r>
                      <a:r>
                        <a:rPr lang="zh-CN" altLang="en-US" sz="22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三板斧&gt;</a:t>
                      </a:r>
                      <a:endParaRPr lang="zh-CN" altLang="en-US" sz="2200">
                        <a:latin typeface="思源黑体 CN Heavy" panose="020B0A00000000000000" charset="-122"/>
                        <a:ea typeface="思源黑体 CN Heavy" panose="020B0A00000000000000" charset="-122"/>
                        <a:cs typeface="思源黑体 CN Heavy" panose="020B0A00000000000000" charset="-122"/>
                      </a:endParaRPr>
                    </a:p>
                    <a:p>
                      <a:pPr algn="ctr">
                        <a:lnSpc>
                          <a:spcPct val="250000"/>
                        </a:lnSpc>
                        <a:buNone/>
                      </a:pPr>
                      <a:r>
                        <a:rPr lang="zh-CN" altLang="en-US" sz="22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  <a:sym typeface="+mn-ea"/>
                        </a:rPr>
                        <a:t>&lt;主力控盘&gt;</a:t>
                      </a:r>
                      <a:endParaRPr lang="zh-CN" altLang="en-US" sz="2200">
                        <a:latin typeface="思源黑体 CN Heavy" panose="020B0A00000000000000" charset="-122"/>
                        <a:ea typeface="思源黑体 CN Heavy" panose="020B0A00000000000000" charset="-122"/>
                        <a:cs typeface="思源黑体 CN Heavy" panose="020B0A00000000000000" charset="-122"/>
                        <a:sym typeface="+mn-ea"/>
                      </a:endParaRPr>
                    </a:p>
                    <a:p>
                      <a:pPr algn="ctr">
                        <a:lnSpc>
                          <a:spcPct val="250000"/>
                        </a:lnSpc>
                        <a:buNone/>
                      </a:pPr>
                      <a:r>
                        <a:rPr lang="zh-CN" altLang="en-US" sz="22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  <a:sym typeface="+mn-ea"/>
                        </a:rPr>
                        <a:t>&lt;主力净买额</a:t>
                      </a:r>
                      <a:r>
                        <a:rPr lang="zh-CN" altLang="en-US" sz="22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  <a:sym typeface="+mn-ea"/>
                        </a:rPr>
                        <a:t>&gt;</a:t>
                      </a:r>
                      <a:endParaRPr lang="zh-CN" altLang="en-US" sz="2200">
                        <a:latin typeface="思源黑体 CN Heavy" panose="020B0A00000000000000" charset="-122"/>
                        <a:ea typeface="思源黑体 CN Heavy" panose="020B0A00000000000000" charset="-122"/>
                        <a:cs typeface="思源黑体 CN Heavy" panose="020B0A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270000"/>
                        </a:lnSpc>
                        <a:buNone/>
                      </a:pPr>
                      <a:r>
                        <a:rPr lang="zh-CN" altLang="en-US" sz="25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新手</a:t>
                      </a:r>
                      <a:r>
                        <a:rPr lang="en-US" altLang="zh-CN" sz="25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-</a:t>
                      </a:r>
                      <a:r>
                        <a:rPr lang="zh-CN" altLang="en-US" sz="25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少做，做中线</a:t>
                      </a:r>
                      <a:endParaRPr lang="zh-CN" altLang="en-US" sz="2500">
                        <a:latin typeface="思源黑体 CN Heavy" panose="020B0A00000000000000" charset="-122"/>
                        <a:ea typeface="思源黑体 CN Heavy" panose="020B0A00000000000000" charset="-122"/>
                        <a:cs typeface="思源黑体 CN Heavy" panose="020B0A00000000000000" charset="-122"/>
                      </a:endParaRPr>
                    </a:p>
                    <a:p>
                      <a:pPr algn="ctr">
                        <a:lnSpc>
                          <a:spcPct val="270000"/>
                        </a:lnSpc>
                        <a:buNone/>
                      </a:pPr>
                      <a:r>
                        <a:rPr lang="zh-CN" altLang="en-US" sz="25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老手</a:t>
                      </a:r>
                      <a:r>
                        <a:rPr lang="en-US" altLang="zh-CN" sz="25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-</a:t>
                      </a:r>
                      <a:r>
                        <a:rPr lang="zh-CN" altLang="en-US" sz="25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根据水准而做</a:t>
                      </a:r>
                      <a:endParaRPr lang="zh-CN" altLang="en-US"/>
                    </a:p>
                    <a:p>
                      <a:pPr algn="ctr">
                        <a:lnSpc>
                          <a:spcPct val="270000"/>
                        </a:lnSpc>
                        <a:buNone/>
                      </a:pP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0730" cy="68573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四四边界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74675" y="1031875"/>
            <a:ext cx="4923790" cy="4935220"/>
          </a:xfrm>
          <a:prstGeom prst="rect">
            <a:avLst/>
          </a:prstGeom>
          <a:ln w="28575"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</a:gra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140450" y="1031875"/>
            <a:ext cx="5478145" cy="4935855"/>
          </a:xfrm>
          <a:prstGeom prst="rect">
            <a:avLst/>
          </a:prstGeom>
          <a:ln w="38100">
            <a:gradFill>
              <a:gsLst>
                <a:gs pos="0">
                  <a:srgbClr val="9EE256"/>
                </a:gs>
                <a:gs pos="100000">
                  <a:srgbClr val="52762D"/>
                </a:gs>
              </a:gsLst>
            </a:gradFill>
          </a:ln>
        </p:spPr>
      </p:pic>
    </p:spTree>
    <p:custDataLst>
      <p:tags r:id="rId5"/>
    </p:custData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神奇色阶，见势得利</a:t>
            </a:r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48310" y="875665"/>
            <a:ext cx="4547235" cy="31616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189220" y="875665"/>
            <a:ext cx="4166235" cy="26390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355455" y="875665"/>
            <a:ext cx="1278890" cy="52641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0661015" y="875665"/>
            <a:ext cx="1121410" cy="52635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 rot="5400000">
            <a:off x="6030595" y="3075305"/>
            <a:ext cx="2609215" cy="361505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 rot="5400000">
            <a:off x="791845" y="3875405"/>
            <a:ext cx="1920875" cy="26079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 rot="5400000">
            <a:off x="3532505" y="4147185"/>
            <a:ext cx="1500505" cy="2064385"/>
          </a:xfrm>
          <a:prstGeom prst="rect">
            <a:avLst/>
          </a:prstGeom>
        </p:spPr>
      </p:pic>
    </p:spTree>
    <p:custDataLst>
      <p:tags r:id="rId16"/>
    </p:custData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认知与改变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542290" y="914400"/>
            <a:ext cx="1329690" cy="4975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图片 100"/>
          <p:cNvPicPr/>
          <p:nvPr/>
        </p:nvPicPr>
        <p:blipFill>
          <a:blip r:embed="rId3"/>
          <a:stretch>
            <a:fillRect/>
          </a:stretch>
        </p:blipFill>
        <p:spPr>
          <a:xfrm>
            <a:off x="2001520" y="886460"/>
            <a:ext cx="1225550" cy="4975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356610" y="867410"/>
            <a:ext cx="1226185" cy="5038090"/>
          </a:xfrm>
          <a:prstGeom prst="rect">
            <a:avLst/>
          </a:prstGeom>
        </p:spPr>
      </p:pic>
      <p:pic>
        <p:nvPicPr>
          <p:cNvPr id="102" name="图片 101"/>
          <p:cNvPicPr/>
          <p:nvPr/>
        </p:nvPicPr>
        <p:blipFill>
          <a:blip r:embed="rId6"/>
          <a:stretch>
            <a:fillRect/>
          </a:stretch>
        </p:blipFill>
        <p:spPr>
          <a:xfrm>
            <a:off x="4712335" y="914400"/>
            <a:ext cx="1203325" cy="4975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045200" y="914400"/>
            <a:ext cx="1223645" cy="49745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398385" y="898525"/>
            <a:ext cx="1200150" cy="49911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8728075" y="941705"/>
            <a:ext cx="1189355" cy="49472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0046970" y="941705"/>
            <a:ext cx="1174750" cy="495998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0210165" y="5430520"/>
            <a:ext cx="160528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5000">
                <a:latin typeface="思源黑体 CN Heavy" panose="020B0A00000000000000" charset="-122"/>
                <a:ea typeface="思源黑体 CN Heavy" panose="020B0A00000000000000" charset="-122"/>
              </a:rPr>
              <a:t>......</a:t>
            </a:r>
            <a:endParaRPr lang="en-US" altLang="zh-CN" sz="50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15"/>
    </p:custData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神奇色阶，见势得利</a:t>
            </a:r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40055" y="897890"/>
            <a:ext cx="4810125" cy="30581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386705" y="1080135"/>
            <a:ext cx="6344920" cy="4387850"/>
          </a:xfrm>
          <a:prstGeom prst="rect">
            <a:avLst/>
          </a:prstGeom>
        </p:spPr>
      </p:pic>
      <p:pic>
        <p:nvPicPr>
          <p:cNvPr id="100" name="图片 99"/>
          <p:cNvPicPr/>
          <p:nvPr/>
        </p:nvPicPr>
        <p:blipFill>
          <a:blip r:embed="rId6"/>
          <a:stretch>
            <a:fillRect/>
          </a:stretch>
        </p:blipFill>
        <p:spPr>
          <a:xfrm>
            <a:off x="440055" y="3956050"/>
            <a:ext cx="2095500" cy="21932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273425" y="3956050"/>
            <a:ext cx="1976755" cy="219265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</a:t>
            </a:r>
            <a:r>
              <a: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9088</a:t>
            </a: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988</a:t>
            </a: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189720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镰刀视角，看大局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</a:t>
            </a:r>
            <a:r>
              <a:rPr lang="en-US" altLang="zh-CN" sz="3900">
                <a:solidFill>
                  <a:srgbClr val="FFFF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3.7 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国际金价！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61315" y="970280"/>
            <a:ext cx="5050790" cy="50774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600">
                <a:latin typeface="思源黑体 CN Heavy" panose="020B0A00000000000000" charset="-122"/>
                <a:ea typeface="思源黑体 CN Heavy" panose="020B0A00000000000000" charset="-122"/>
              </a:rPr>
              <a:t>影响国际金价的因素</a:t>
            </a:r>
            <a:endParaRPr lang="zh-CN" altLang="en-US" sz="36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3600"/>
              <a:t>1、</a:t>
            </a:r>
            <a:r>
              <a:rPr lang="zh-CN" altLang="en-US" sz="36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美元走势</a:t>
            </a:r>
            <a:endParaRPr lang="zh-CN" altLang="en-US" sz="3600"/>
          </a:p>
          <a:p>
            <a:pPr algn="ctr"/>
            <a:r>
              <a:rPr lang="zh-CN" altLang="en-US" sz="3600"/>
              <a:t>2、</a:t>
            </a:r>
            <a:r>
              <a:rPr lang="zh-CN" altLang="en-US" sz="3600" b="1">
                <a:solidFill>
                  <a:schemeClr val="accent6"/>
                </a:solidFill>
              </a:rPr>
              <a:t>国际局势</a:t>
            </a:r>
            <a:endParaRPr lang="zh-CN" altLang="en-US" sz="3600"/>
          </a:p>
          <a:p>
            <a:pPr algn="ctr"/>
            <a:r>
              <a:rPr lang="zh-CN" altLang="en-US" sz="3600"/>
              <a:t>3、金融危机</a:t>
            </a:r>
            <a:endParaRPr lang="zh-CN" altLang="en-US" sz="3600"/>
          </a:p>
          <a:p>
            <a:pPr algn="ctr"/>
            <a:r>
              <a:rPr lang="zh-CN" altLang="en-US" sz="3600"/>
              <a:t>4、</a:t>
            </a:r>
            <a:r>
              <a:rPr lang="zh-CN" altLang="en-US" sz="3600">
                <a:solidFill>
                  <a:schemeClr val="accent4"/>
                </a:solidFill>
              </a:rPr>
              <a:t>通货膨胀</a:t>
            </a:r>
            <a:endParaRPr lang="zh-CN" altLang="en-US" sz="3600"/>
          </a:p>
          <a:p>
            <a:pPr algn="ctr"/>
            <a:r>
              <a:rPr lang="zh-CN" altLang="en-US" sz="3600"/>
              <a:t>5、石油价格</a:t>
            </a:r>
            <a:endParaRPr lang="zh-CN" altLang="en-US" sz="3600"/>
          </a:p>
          <a:p>
            <a:pPr algn="ctr"/>
            <a:r>
              <a:rPr lang="zh-CN" altLang="en-US" sz="3600"/>
              <a:t>6、</a:t>
            </a:r>
            <a:r>
              <a:rPr lang="zh-CN" altLang="en-US" sz="3600">
                <a:solidFill>
                  <a:schemeClr val="accent4"/>
                </a:solidFill>
              </a:rPr>
              <a:t>存款利率</a:t>
            </a:r>
            <a:endParaRPr lang="zh-CN" altLang="en-US" sz="3600"/>
          </a:p>
          <a:p>
            <a:pPr algn="ctr"/>
            <a:r>
              <a:rPr lang="zh-CN" altLang="en-US" sz="3600"/>
              <a:t>7、经济状况</a:t>
            </a:r>
            <a:endParaRPr lang="zh-CN" altLang="en-US" sz="3600"/>
          </a:p>
          <a:p>
            <a:pPr algn="ctr"/>
            <a:r>
              <a:rPr lang="zh-CN" altLang="en-US" sz="3600"/>
              <a:t>8、黄金供需关系</a:t>
            </a:r>
            <a:endParaRPr lang="zh-CN" altLang="en-US" sz="3600"/>
          </a:p>
        </p:txBody>
      </p:sp>
      <p:pic>
        <p:nvPicPr>
          <p:cNvPr id="104" name="图片 103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703445" y="1631950"/>
            <a:ext cx="7071995" cy="354647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189720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镰刀视角，穿越时间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</a:t>
            </a:r>
            <a:r>
              <a:rPr lang="en-US" altLang="zh-CN" sz="3900">
                <a:solidFill>
                  <a:srgbClr val="FFFF0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3.8 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国际金价！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12725" y="710565"/>
            <a:ext cx="11847830" cy="562864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PLACING_PICTURE_USER_VIEWPORT" val="{&quot;height&quot;:520,&quot;width&quot;:2400}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82.xml><?xml version="1.0" encoding="utf-8"?>
<p:tagLst xmlns:p="http://schemas.openxmlformats.org/presentationml/2006/main">
  <p:tag name="KSO_WM_DIAGRAM_VIRTUALLY_FRAME" val="{&quot;height&quot;:58.45,&quot;left&quot;:466.8,&quot;top&quot;:216.05,&quot;width&quot;:387.85}"/>
</p:tagLst>
</file>

<file path=ppt/tags/tag183.xml><?xml version="1.0" encoding="utf-8"?>
<p:tagLst xmlns:p="http://schemas.openxmlformats.org/presentationml/2006/main">
  <p:tag name="KSO_WM_DIAGRAM_VIRTUALLY_FRAME" val="{&quot;height&quot;:58.45,&quot;left&quot;:466.8,&quot;top&quot;:216.05,&quot;width&quot;:387.85}"/>
</p:tagLst>
</file>

<file path=ppt/tags/tag184.xml><?xml version="1.0" encoding="utf-8"?>
<p:tagLst xmlns:p="http://schemas.openxmlformats.org/presentationml/2006/main">
  <p:tag name="KSO_WM_BEAUTIFY_FLAG" val=""/>
  <p:tag name="KSO_WM_DIAGRAM_VIRTUALLY_FRAME" val="{&quot;height&quot;:58.45,&quot;left&quot;:466.8,&quot;top&quot;:216.05,&quot;width&quot;:387.85}"/>
</p:tagLst>
</file>

<file path=ppt/tags/tag185.xml><?xml version="1.0" encoding="utf-8"?>
<p:tagLst xmlns:p="http://schemas.openxmlformats.org/presentationml/2006/main">
  <p:tag name="KSO_WM_BEAUTIFY_FLAG" val=""/>
  <p:tag name="KSO_WM_DIAGRAM_VIRTUALLY_FRAME" val="{&quot;height&quot;:58.45,&quot;left&quot;:466.8,&quot;top&quot;:216.05,&quot;width&quot;:387.85}"/>
</p:tagLst>
</file>

<file path=ppt/tags/tag186.xml><?xml version="1.0" encoding="utf-8"?>
<p:tagLst xmlns:p="http://schemas.openxmlformats.org/presentationml/2006/main">
  <p:tag name="KSO_WM_BEAUTIFY_FLAG" val=""/>
  <p:tag name="KSO_WM_DIAGRAM_VIRTUALLY_FRAME" val="{&quot;height&quot;:58.45,&quot;left&quot;:466.8,&quot;top&quot;:216.05,&quot;width&quot;:387.85}"/>
</p:tagLst>
</file>

<file path=ppt/tags/tag187.xml><?xml version="1.0" encoding="utf-8"?>
<p:tagLst xmlns:p="http://schemas.openxmlformats.org/presentationml/2006/main">
  <p:tag name="KSO_WM_BEAUTIFY_FLAG" val=""/>
  <p:tag name="KSO_WM_DIAGRAM_VIRTUALLY_FRAME" val="{&quot;height&quot;:58.45,&quot;left&quot;:466.8,&quot;top&quot;:216.05,&quot;width&quot;:387.85}"/>
</p:tagLst>
</file>

<file path=ppt/tags/tag188.xml><?xml version="1.0" encoding="utf-8"?>
<p:tagLst xmlns:p="http://schemas.openxmlformats.org/presentationml/2006/main">
  <p:tag name="KSO_WM_DIAGRAM_VIRTUALLY_FRAME" val="{&quot;height&quot;:58.45,&quot;left&quot;:466.8,&quot;top&quot;:216.05,&quot;width&quot;:387.85}"/>
</p:tagLst>
</file>

<file path=ppt/tags/tag189.xml><?xml version="1.0" encoding="utf-8"?>
<p:tagLst xmlns:p="http://schemas.openxmlformats.org/presentationml/2006/main">
  <p:tag name="KSO_WM_BEAUTIFY_FLAG" val=""/>
  <p:tag name="KSO_WM_DIAGRAM_VIRTUALLY_FRAME" val="{&quot;height&quot;:58.45,&quot;left&quot;:466.8,&quot;top&quot;:216.05,&quot;width&quot;:387.85}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"/>
  <p:tag name="KSO_WM_DIAGRAM_VIRTUALLY_FRAME" val="{&quot;height&quot;:58.45,&quot;left&quot;:466.8,&quot;top&quot;:216.05,&quot;width&quot;:387.85}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DIAGRAM_VIRTUALLY_FRAME" val="{&quot;height&quot;:58.45,&quot;left&quot;:466.8,&quot;top&quot;:216.05,&quot;width&quot;:365.25}"/>
  <p:tag name="KSO_WM_BEAUTIFY_FLAG" val=""/>
</p:tagLst>
</file>

<file path=ppt/tags/tag196.xml><?xml version="1.0" encoding="utf-8"?>
<p:tagLst xmlns:p="http://schemas.openxmlformats.org/presentationml/2006/main">
  <p:tag name="KSO_WM_DIAGRAM_VIRTUALLY_FRAME" val="{&quot;height&quot;:58.45,&quot;left&quot;:466.8,&quot;top&quot;:216.05,&quot;width&quot;:365.25}"/>
  <p:tag name="KSO_WM_BEAUTIFY_FLAG" val=""/>
</p:tagLst>
</file>

<file path=ppt/tags/tag197.xml><?xml version="1.0" encoding="utf-8"?>
<p:tagLst xmlns:p="http://schemas.openxmlformats.org/presentationml/2006/main">
  <p:tag name="KSO_WM_DIAGRAM_VIRTUALLY_FRAME" val="{&quot;height&quot;:58.45,&quot;left&quot;:466.8,&quot;top&quot;:216.05,&quot;width&quot;:365.25}"/>
  <p:tag name="KSO_WM_BEAUTIFY_FLAG" val=""/>
</p:tagLst>
</file>

<file path=ppt/tags/tag19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22.xml><?xml version="1.0" encoding="utf-8"?>
<p:tagLst xmlns:p="http://schemas.openxmlformats.org/presentationml/2006/main">
  <p:tag name="TABLE_ENDDRAG_ORIGIN_RECT" val="462*358"/>
  <p:tag name="TABLE_ENDDRAG_RECT" val="92*130*462*358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36.xml><?xml version="1.0" encoding="utf-8"?>
<p:tagLst xmlns:p="http://schemas.openxmlformats.org/presentationml/2006/main">
  <p:tag name="KSO_WM_BEAUTIFY_FLAG" val=""/>
</p:tagLst>
</file>

<file path=ppt/tags/tag237.xml><?xml version="1.0" encoding="utf-8"?>
<p:tagLst xmlns:p="http://schemas.openxmlformats.org/presentationml/2006/main">
  <p:tag name="KSO_WM_BEAUTIFY_FLAG" val=""/>
</p:tagLst>
</file>

<file path=ppt/tags/tag238.xml><?xml version="1.0" encoding="utf-8"?>
<p:tagLst xmlns:p="http://schemas.openxmlformats.org/presentationml/2006/main">
  <p:tag name="KSO_WM_BEAUTIFY_FLAG" val=""/>
</p:tagLst>
</file>

<file path=ppt/tags/tag2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BEAUTIFY_FLAG" val=""/>
</p:tagLst>
</file>

<file path=ppt/tags/tag241.xml><?xml version="1.0" encoding="utf-8"?>
<p:tagLst xmlns:p="http://schemas.openxmlformats.org/presentationml/2006/main">
  <p:tag name="KSO_WM_BEAUTIFY_FLAG" val=""/>
</p:tagLst>
</file>

<file path=ppt/tags/tag2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43.xml><?xml version="1.0" encoding="utf-8"?>
<p:tagLst xmlns:p="http://schemas.openxmlformats.org/presentationml/2006/main">
  <p:tag name="KSO_WM_BEAUTIFY_FLAG" val=""/>
</p:tagLst>
</file>

<file path=ppt/tags/tag244.xml><?xml version="1.0" encoding="utf-8"?>
<p:tagLst xmlns:p="http://schemas.openxmlformats.org/presentationml/2006/main">
  <p:tag name="KSO_WM_BEAUTIFY_FLAG" val=""/>
</p:tagLst>
</file>

<file path=ppt/tags/tag245.xml><?xml version="1.0" encoding="utf-8"?>
<p:tagLst xmlns:p="http://schemas.openxmlformats.org/presentationml/2006/main">
  <p:tag name="KSO_WM_BEAUTIFY_FLAG" val=""/>
</p:tagLst>
</file>

<file path=ppt/tags/tag2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47.xml><?xml version="1.0" encoding="utf-8"?>
<p:tagLst xmlns:p="http://schemas.openxmlformats.org/presentationml/2006/main">
  <p:tag name="KSO_WM_BEAUTIFY_FLAG" val=""/>
</p:tagLst>
</file>

<file path=ppt/tags/tag2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49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BEAUTIFY_FLAG" val=""/>
  <p:tag name="KSO_WM_DIAGRAM_VIRTUALLY_FRAME" val="{&quot;height&quot;:409.9,&quot;left&quot;:97.2,&quot;top&quot;:62.8,&quot;width&quot;:776.8}"/>
</p:tagLst>
</file>

<file path=ppt/tags/tag251.xml><?xml version="1.0" encoding="utf-8"?>
<p:tagLst xmlns:p="http://schemas.openxmlformats.org/presentationml/2006/main">
  <p:tag name="KSO_WM_BEAUTIFY_FLAG" val=""/>
  <p:tag name="KSO_WM_DIAGRAM_VIRTUALLY_FRAME" val="{&quot;height&quot;:409.9,&quot;left&quot;:97.2,&quot;top&quot;:62.8,&quot;width&quot;:776.8}"/>
</p:tagLst>
</file>

<file path=ppt/tags/tag252.xml><?xml version="1.0" encoding="utf-8"?>
<p:tagLst xmlns:p="http://schemas.openxmlformats.org/presentationml/2006/main">
  <p:tag name="KSO_WM_DIAGRAM_VIRTUALLY_FRAME" val="{&quot;height&quot;:409.9,&quot;left&quot;:97.2,&quot;top&quot;:62.8,&quot;width&quot;:776.8}"/>
</p:tagLst>
</file>

<file path=ppt/tags/tag253.xml><?xml version="1.0" encoding="utf-8"?>
<p:tagLst xmlns:p="http://schemas.openxmlformats.org/presentationml/2006/main">
  <p:tag name="KSO_WM_BEAUTIFY_FLAG" val=""/>
  <p:tag name="KSO_WM_DIAGRAM_VIRTUALLY_FRAME" val="{&quot;height&quot;:409.9,&quot;left&quot;:97.2,&quot;top&quot;:62.8,&quot;width&quot;:776.8}"/>
</p:tagLst>
</file>

<file path=ppt/tags/tag2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55.xml><?xml version="1.0" encoding="utf-8"?>
<p:tagLst xmlns:p="http://schemas.openxmlformats.org/presentationml/2006/main">
  <p:tag name="KSO_WM_BEAUTIFY_FLAG" val=""/>
</p:tagLst>
</file>

<file path=ppt/tags/tag256.xml><?xml version="1.0" encoding="utf-8"?>
<p:tagLst xmlns:p="http://schemas.openxmlformats.org/presentationml/2006/main">
  <p:tag name="KSO_WM_DIAGRAM_VIRTUALLY_FRAME" val="{&quot;height&quot;:409.9,&quot;left&quot;:90,&quot;top&quot;:62.8,&quot;width&quot;:811.5}"/>
</p:tagLst>
</file>

<file path=ppt/tags/tag257.xml><?xml version="1.0" encoding="utf-8"?>
<p:tagLst xmlns:p="http://schemas.openxmlformats.org/presentationml/2006/main">
  <p:tag name="KSO_WM_BEAUTIFY_FLAG" val=""/>
  <p:tag name="KSO_WM_DIAGRAM_VIRTUALLY_FRAME" val="{&quot;height&quot;:409.9,&quot;left&quot;:90,&quot;top&quot;:62.8,&quot;width&quot;:811.5}"/>
</p:tagLst>
</file>

<file path=ppt/tags/tag258.xml><?xml version="1.0" encoding="utf-8"?>
<p:tagLst xmlns:p="http://schemas.openxmlformats.org/presentationml/2006/main">
  <p:tag name="KSO_WM_BEAUTIFY_FLAG" val=""/>
</p:tagLst>
</file>

<file path=ppt/tags/tag259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61.xml><?xml version="1.0" encoding="utf-8"?>
<p:tagLst xmlns:p="http://schemas.openxmlformats.org/presentationml/2006/main">
  <p:tag name="KSO_WM_BEAUTIFY_FLAG" val=""/>
</p:tagLst>
</file>

<file path=ppt/tags/tag262.xml><?xml version="1.0" encoding="utf-8"?>
<p:tagLst xmlns:p="http://schemas.openxmlformats.org/presentationml/2006/main">
  <p:tag name="KSO_WM_BEAUTIFY_FLAG" val=""/>
</p:tagLst>
</file>

<file path=ppt/tags/tag263.xml><?xml version="1.0" encoding="utf-8"?>
<p:tagLst xmlns:p="http://schemas.openxmlformats.org/presentationml/2006/main">
  <p:tag name="KSO_WM_BEAUTIFY_FLAG" val=""/>
</p:tagLst>
</file>

<file path=ppt/tags/tag264.xml><?xml version="1.0" encoding="utf-8"?>
<p:tagLst xmlns:p="http://schemas.openxmlformats.org/presentationml/2006/main">
  <p:tag name="KSO_WM_BEAUTIFY_FLAG" val=""/>
</p:tagLst>
</file>

<file path=ppt/tags/tag265.xml><?xml version="1.0" encoding="utf-8"?>
<p:tagLst xmlns:p="http://schemas.openxmlformats.org/presentationml/2006/main">
  <p:tag name="KSO_WM_BEAUTIFY_FLAG" val=""/>
</p:tagLst>
</file>

<file path=ppt/tags/tag266.xml><?xml version="1.0" encoding="utf-8"?>
<p:tagLst xmlns:p="http://schemas.openxmlformats.org/presentationml/2006/main">
  <p:tag name="KSO_WM_BEAUTIFY_FLAG" val=""/>
</p:tagLst>
</file>

<file path=ppt/tags/tag2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68.xml><?xml version="1.0" encoding="utf-8"?>
<p:tagLst xmlns:p="http://schemas.openxmlformats.org/presentationml/2006/main">
  <p:tag name="KSO_WM_BEAUTIFY_FLAG" val=""/>
</p:tagLst>
</file>

<file path=ppt/tags/tag269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"/>
</p:tagLst>
</file>

<file path=ppt/tags/tag271.xml><?xml version="1.0" encoding="utf-8"?>
<p:tagLst xmlns:p="http://schemas.openxmlformats.org/presentationml/2006/main">
  <p:tag name="KSO_WM_BEAUTIFY_FLAG" val=""/>
</p:tagLst>
</file>

<file path=ppt/tags/tag272.xml><?xml version="1.0" encoding="utf-8"?>
<p:tagLst xmlns:p="http://schemas.openxmlformats.org/presentationml/2006/main">
  <p:tag name="KSO_WM_BEAUTIFY_FLAG" val=""/>
</p:tagLst>
</file>

<file path=ppt/tags/tag2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74.xml><?xml version="1.0" encoding="utf-8"?>
<p:tagLst xmlns:p="http://schemas.openxmlformats.org/presentationml/2006/main">
  <p:tag name="KSO_WM_BEAUTIFY_FLAG" val=""/>
</p:tagLst>
</file>

<file path=ppt/tags/tag275.xml><?xml version="1.0" encoding="utf-8"?>
<p:tagLst xmlns:p="http://schemas.openxmlformats.org/presentationml/2006/main">
  <p:tag name="KSO_WM_BEAUTIFY_FLAG" val=""/>
</p:tagLst>
</file>

<file path=ppt/tags/tag276.xml><?xml version="1.0" encoding="utf-8"?>
<p:tagLst xmlns:p="http://schemas.openxmlformats.org/presentationml/2006/main">
  <p:tag name="KSO_WM_BEAUTIFY_FLAG" val=""/>
</p:tagLst>
</file>

<file path=ppt/tags/tag277.xml><?xml version="1.0" encoding="utf-8"?>
<p:tagLst xmlns:p="http://schemas.openxmlformats.org/presentationml/2006/main">
  <p:tag name="KSO_WM_BEAUTIFY_FLAG" val=""/>
</p:tagLst>
</file>

<file path=ppt/tags/tag278.xml><?xml version="1.0" encoding="utf-8"?>
<p:tagLst xmlns:p="http://schemas.openxmlformats.org/presentationml/2006/main">
  <p:tag name="KSO_WM_BEAUTIFY_FLAG" val=""/>
</p:tagLst>
</file>

<file path=ppt/tags/tag279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BEAUTIFY_FLAG" val=""/>
</p:tagLst>
</file>

<file path=ppt/tags/tag2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82.xml><?xml version="1.0" encoding="utf-8"?>
<p:tagLst xmlns:p="http://schemas.openxmlformats.org/presentationml/2006/main">
  <p:tag name="KSO_WM_BEAUTIFY_FLAG" val=""/>
</p:tagLst>
</file>

<file path=ppt/tags/tag283.xml><?xml version="1.0" encoding="utf-8"?>
<p:tagLst xmlns:p="http://schemas.openxmlformats.org/presentationml/2006/main">
  <p:tag name="KSO_WM_BEAUTIFY_FLAG" val=""/>
</p:tagLst>
</file>

<file path=ppt/tags/tag284.xml><?xml version="1.0" encoding="utf-8"?>
<p:tagLst xmlns:p="http://schemas.openxmlformats.org/presentationml/2006/main">
  <p:tag name="KSO_WM_BEAUTIFY_FLAG" val=""/>
</p:tagLst>
</file>

<file path=ppt/tags/tag285.xml><?xml version="1.0" encoding="utf-8"?>
<p:tagLst xmlns:p="http://schemas.openxmlformats.org/presentationml/2006/main">
  <p:tag name="KSO_WM_BEAUTIFY_FLAG" val=""/>
</p:tagLst>
</file>

<file path=ppt/tags/tag2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87.xml><?xml version="1.0" encoding="utf-8"?>
<p:tagLst xmlns:p="http://schemas.openxmlformats.org/presentationml/2006/main">
  <p:tag name="KSO_WM_BEAUTIFY_FLAG" val=""/>
</p:tagLst>
</file>

<file path=ppt/tags/tag288.xml><?xml version="1.0" encoding="utf-8"?>
<p:tagLst xmlns:p="http://schemas.openxmlformats.org/presentationml/2006/main">
  <p:tag name="KSO_WM_BEAUTIFY_FLAG" val=""/>
</p:tagLst>
</file>

<file path=ppt/tags/tag2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BEAUTIFY_FLAG" val=""/>
</p:tagLst>
</file>

<file path=ppt/tags/tag291.xml><?xml version="1.0" encoding="utf-8"?>
<p:tagLst xmlns:p="http://schemas.openxmlformats.org/presentationml/2006/main">
  <p:tag name="KSO_WM_BEAUTIFY_FLAG" val=""/>
</p:tagLst>
</file>

<file path=ppt/tags/tag292.xml><?xml version="1.0" encoding="utf-8"?>
<p:tagLst xmlns:p="http://schemas.openxmlformats.org/presentationml/2006/main">
  <p:tag name="KSO_WM_BEAUTIFY_FLAG" val=""/>
</p:tagLst>
</file>

<file path=ppt/tags/tag293.xml><?xml version="1.0" encoding="utf-8"?>
<p:tagLst xmlns:p="http://schemas.openxmlformats.org/presentationml/2006/main">
  <p:tag name="KSO_WM_BEAUTIFY_FLAG" val=""/>
</p:tagLst>
</file>

<file path=ppt/tags/tag294.xml><?xml version="1.0" encoding="utf-8"?>
<p:tagLst xmlns:p="http://schemas.openxmlformats.org/presentationml/2006/main">
  <p:tag name="KSO_WM_BEAUTIFY_FLAG" val=""/>
</p:tagLst>
</file>

<file path=ppt/tags/tag295.xml><?xml version="1.0" encoding="utf-8"?>
<p:tagLst xmlns:p="http://schemas.openxmlformats.org/presentationml/2006/main">
  <p:tag name="KSO_WM_BEAUTIFY_FLAG" val=""/>
</p:tagLst>
</file>

<file path=ppt/tags/tag29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97.xml><?xml version="1.0" encoding="utf-8"?>
<p:tagLst xmlns:p="http://schemas.openxmlformats.org/presentationml/2006/main">
  <p:tag name="KSO_WM_BEAUTIFY_FLAG" val=""/>
</p:tagLst>
</file>

<file path=ppt/tags/tag298.xml><?xml version="1.0" encoding="utf-8"?>
<p:tagLst xmlns:p="http://schemas.openxmlformats.org/presentationml/2006/main">
  <p:tag name="KSO_WM_BEAUTIFY_FLAG" val=""/>
</p:tagLst>
</file>

<file path=ppt/tags/tag29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BEAUTIFY_FLAG" val=""/>
</p:tagLst>
</file>

<file path=ppt/tags/tag30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02.xml><?xml version="1.0" encoding="utf-8"?>
<p:tagLst xmlns:p="http://schemas.openxmlformats.org/presentationml/2006/main">
  <p:tag name="KSO_WM_BEAUTIFY_FLAG" val=""/>
</p:tagLst>
</file>

<file path=ppt/tags/tag303.xml><?xml version="1.0" encoding="utf-8"?>
<p:tagLst xmlns:p="http://schemas.openxmlformats.org/presentationml/2006/main">
  <p:tag name="KSO_WM_BEAUTIFY_FLAG" val=""/>
</p:tagLst>
</file>

<file path=ppt/tags/tag304.xml><?xml version="1.0" encoding="utf-8"?>
<p:tagLst xmlns:p="http://schemas.openxmlformats.org/presentationml/2006/main">
  <p:tag name="KSO_WM_BEAUTIFY_FLAG" val=""/>
</p:tagLst>
</file>

<file path=ppt/tags/tag30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06.xml><?xml version="1.0" encoding="utf-8"?>
<p:tagLst xmlns:p="http://schemas.openxmlformats.org/presentationml/2006/main">
  <p:tag name="KSO_WM_BEAUTIFY_FLAG" val=""/>
</p:tagLst>
</file>

<file path=ppt/tags/tag307.xml><?xml version="1.0" encoding="utf-8"?>
<p:tagLst xmlns:p="http://schemas.openxmlformats.org/presentationml/2006/main">
  <p:tag name="KSO_WM_BEAUTIFY_FLAG" val=""/>
</p:tagLst>
</file>

<file path=ppt/tags/tag308.xml><?xml version="1.0" encoding="utf-8"?>
<p:tagLst xmlns:p="http://schemas.openxmlformats.org/presentationml/2006/main">
  <p:tag name="KSO_WM_BEAUTIFY_FLAG" val=""/>
</p:tagLst>
</file>

<file path=ppt/tags/tag309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11.xml><?xml version="1.0" encoding="utf-8"?>
<p:tagLst xmlns:p="http://schemas.openxmlformats.org/presentationml/2006/main">
  <p:tag name="KSO_WM_BEAUTIFY_FLAG" val=""/>
</p:tagLst>
</file>

<file path=ppt/tags/tag312.xml><?xml version="1.0" encoding="utf-8"?>
<p:tagLst xmlns:p="http://schemas.openxmlformats.org/presentationml/2006/main">
  <p:tag name="KSO_WM_BEAUTIFY_FLAG" val=""/>
</p:tagLst>
</file>

<file path=ppt/tags/tag3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14.xml><?xml version="1.0" encoding="utf-8"?>
<p:tagLst xmlns:p="http://schemas.openxmlformats.org/presentationml/2006/main">
  <p:tag name="KSO_WM_BEAUTIFY_FLAG" val=""/>
</p:tagLst>
</file>

<file path=ppt/tags/tag315.xml><?xml version="1.0" encoding="utf-8"?>
<p:tagLst xmlns:p="http://schemas.openxmlformats.org/presentationml/2006/main">
  <p:tag name="KSO_WM_BEAUTIFY_FLAG" val=""/>
</p:tagLst>
</file>

<file path=ppt/tags/tag3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17.xml><?xml version="1.0" encoding="utf-8"?>
<p:tagLst xmlns:p="http://schemas.openxmlformats.org/presentationml/2006/main">
  <p:tag name="KSO_WM_BEAUTIFY_FLAG" val=""/>
</p:tagLst>
</file>

<file path=ppt/tags/tag318.xml><?xml version="1.0" encoding="utf-8"?>
<p:tagLst xmlns:p="http://schemas.openxmlformats.org/presentationml/2006/main">
  <p:tag name="KSO_WM_BEAUTIFY_FLAG" val=""/>
</p:tagLst>
</file>

<file path=ppt/tags/tag319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BEAUTIFY_FLAG" val=""/>
</p:tagLst>
</file>

<file path=ppt/tags/tag3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22.xml><?xml version="1.0" encoding="utf-8"?>
<p:tagLst xmlns:p="http://schemas.openxmlformats.org/presentationml/2006/main">
  <p:tag name="KSO_WM_BEAUTIFY_FLAG" val=""/>
</p:tagLst>
</file>

<file path=ppt/tags/tag323.xml><?xml version="1.0" encoding="utf-8"?>
<p:tagLst xmlns:p="http://schemas.openxmlformats.org/presentationml/2006/main">
  <p:tag name="KSO_WM_BEAUTIFY_FLAG" val=""/>
</p:tagLst>
</file>

<file path=ppt/tags/tag3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26.xml><?xml version="1.0" encoding="utf-8"?>
<p:tagLst xmlns:p="http://schemas.openxmlformats.org/presentationml/2006/main">
  <p:tag name="KSO_WM_BEAUTIFY_FLAG" val=""/>
</p:tagLst>
</file>

<file path=ppt/tags/tag327.xml><?xml version="1.0" encoding="utf-8"?>
<p:tagLst xmlns:p="http://schemas.openxmlformats.org/presentationml/2006/main">
  <p:tag name="KSO_WM_BEAUTIFY_FLAG" val=""/>
</p:tagLst>
</file>

<file path=ppt/tags/tag3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29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BEAUTIFY_FLAG" val=""/>
</p:tagLst>
</file>

<file path=ppt/tags/tag3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32.xml><?xml version="1.0" encoding="utf-8"?>
<p:tagLst xmlns:p="http://schemas.openxmlformats.org/presentationml/2006/main">
  <p:tag name="KSO_WM_BEAUTIFY_FLAG" val=""/>
</p:tagLst>
</file>

<file path=ppt/tags/tag333.xml><?xml version="1.0" encoding="utf-8"?>
<p:tagLst xmlns:p="http://schemas.openxmlformats.org/presentationml/2006/main">
  <p:tag name="KSO_WM_BEAUTIFY_FLAG" val=""/>
</p:tagLst>
</file>

<file path=ppt/tags/tag3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35.xml><?xml version="1.0" encoding="utf-8"?>
<p:tagLst xmlns:p="http://schemas.openxmlformats.org/presentationml/2006/main">
  <p:tag name="KSO_WM_BEAUTIFY_FLAG" val=""/>
</p:tagLst>
</file>

<file path=ppt/tags/tag336.xml><?xml version="1.0" encoding="utf-8"?>
<p:tagLst xmlns:p="http://schemas.openxmlformats.org/presentationml/2006/main">
  <p:tag name="KSO_WM_BEAUTIFY_FLAG" val=""/>
</p:tagLst>
</file>

<file path=ppt/tags/tag3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38.xml><?xml version="1.0" encoding="utf-8"?>
<p:tagLst xmlns:p="http://schemas.openxmlformats.org/presentationml/2006/main">
  <p:tag name="KSO_WM_BEAUTIFY_FLAG" val=""/>
</p:tagLst>
</file>

<file path=ppt/tags/tag339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0.xml><?xml version="1.0" encoding="utf-8"?>
<p:tagLst xmlns:p="http://schemas.openxmlformats.org/presentationml/2006/main">
  <p:tag name="KSO_WM_BEAUTIFY_FLAG" val=""/>
</p:tagLst>
</file>

<file path=ppt/tags/tag3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42.xml><?xml version="1.0" encoding="utf-8"?>
<p:tagLst xmlns:p="http://schemas.openxmlformats.org/presentationml/2006/main">
  <p:tag name="KSO_WM_BEAUTIFY_FLAG" val=""/>
</p:tagLst>
</file>

<file path=ppt/tags/tag3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44.xml><?xml version="1.0" encoding="utf-8"?>
<p:tagLst xmlns:p="http://schemas.openxmlformats.org/presentationml/2006/main">
  <p:tag name="KSO_WM_BEAUTIFY_FLAG" val=""/>
</p:tagLst>
</file>

<file path=ppt/tags/tag345.xml><?xml version="1.0" encoding="utf-8"?>
<p:tagLst xmlns:p="http://schemas.openxmlformats.org/presentationml/2006/main">
  <p:tag name="KSO_WM_BEAUTIFY_FLAG" val=""/>
</p:tagLst>
</file>

<file path=ppt/tags/tag3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47.xml><?xml version="1.0" encoding="utf-8"?>
<p:tagLst xmlns:p="http://schemas.openxmlformats.org/presentationml/2006/main">
  <p:tag name="KSO_WM_BEAUTIFY_FLAG" val=""/>
</p:tagLst>
</file>

<file path=ppt/tags/tag348.xml><?xml version="1.0" encoding="utf-8"?>
<p:tagLst xmlns:p="http://schemas.openxmlformats.org/presentationml/2006/main">
  <p:tag name="KSO_WM_BEAUTIFY_FLAG" val=""/>
</p:tagLst>
</file>

<file path=ppt/tags/tag349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51.xml><?xml version="1.0" encoding="utf-8"?>
<p:tagLst xmlns:p="http://schemas.openxmlformats.org/presentationml/2006/main">
  <p:tag name="KSO_WM_BEAUTIFY_FLAG" val=""/>
</p:tagLst>
</file>

<file path=ppt/tags/tag35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1_1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1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]}"/>
</p:tagLst>
</file>

<file path=ppt/tags/tag35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2_4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2_4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]}"/>
</p:tagLst>
</file>

<file path=ppt/tags/tag35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3_1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3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]}"/>
</p:tagLst>
</file>

<file path=ppt/tags/tag35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4_1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4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]}"/>
</p:tagLst>
</file>

<file path=ppt/tags/tag35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1_3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1_3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gradient&quot;:[{&quot;brightness&quot;:0.05000000074505806,&quot;colorType&quot;:1,&quot;foreColorIndex&quot;:5,&quot;pos&quot;:0.25,&quot;transparency&quot;:0},{&quot;brightness&quot;:0.10000000149011612,&quot;colorType&quot;:1,&quot;foreColorIndex&quot;:5,&quot;pos&quot;:0.899999976158142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35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1_4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1_4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gradient&quot;:[{&quot;brightness&quot;:-0.20000000298023224,&quot;colorType&quot;:1,&quot;foreColorIndex&quot;:5,&quot;pos&quot;:0.30000001192092896,&quot;transparency&quot;:0},{&quot;brightness&quot;:-0.05000000074505806,&quot;colorType&quot;:1,&quot;foreColorIndex&quot;:5,&quot;pos&quot;:1,&quot;transparency&quot;:0}],&quot;type&quot;:3},&quot;glow&quot;:{&quot;colorType&quot;:0},&quot;line&quot;:{&quot;type&quot;:0},&quot;shadow&quot;:{&quot;brightness&quot;:-0.25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3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1_2"/>
  <p:tag name="KSO_WM_TEMPLATE_CATEGORY" val="diagram"/>
  <p:tag name="KSO_WM_TEMPLATE_INDEX" val="20231107"/>
  <p:tag name="KSO_WM_UNIT_LAYERLEVEL" val="1_1_1"/>
  <p:tag name="KSO_WM_TAG_VERSION" val="3.0"/>
  <p:tag name="KSO_WM_BEAUTIFY_FLAG" val="#wm#"/>
  <p:tag name="KSO_WM_UNIT_SUBTYPE" val="d"/>
  <p:tag name="KSO_WM_UNIT_TYPE" val="o_h_i"/>
  <p:tag name="KSO_WM_UNIT_INDEX" val="1_1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gradient&quot;:[{&quot;brightness&quot;:0.5,&quot;colorType&quot;:1,&quot;foreColorIndex&quot;:5,&quot;pos&quot;:0,&quot;transparency&quot;:0},{&quot;brightness&quot;:0.30000001192092896,&quot;colorType&quot;:1,&quot;foreColorIndex&quot;:5,&quot;pos&quot;:0.699999988079071,&quot;transparency&quot;:0}],&quot;type&quot;:3},&quot;glow&quot;:{&quot;colorType&quot;:0},&quot;line&quot;:{&quot;type&quot;:0},&quot;shadow&quot;:{&quot;brightness&quot;:-0.25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-0.5,&quot;colorType&quot;:1,&quot;foreColorIndex&quot;:5,&quot;transparency&quot;:0.6000000238418579},&quot;threeD&quot;:{&quot;curvedSurface&quot;:{&quot;brightness&quot;:0,&quot;colorType&quot;:2,&quot;rgb&quot;:&quot;#000000&quot;},&quot;depth&quot;:{&quot;colorType&quot;:0}}}}"/>
  <p:tag name="KSO_WM_UNIT_PRESET_TEXT" val="01"/>
  <p:tag name="KSO_WM_UNIT_FILL_TYPE" val="3"/>
  <p:tag name="KSO_WM_DIAGRAM_USE_COLOR_VALUE" val="{&quot;color_scheme&quot;:1,&quot;color_type&quot;:1,&quot;theme_color_indexes&quot;:[]}"/>
</p:tagLst>
</file>

<file path=ppt/tags/tag35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2_2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2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gradient&quot;:[{&quot;brightness&quot;:-0.20000000298023224,&quot;colorType&quot;:1,&quot;foreColorIndex&quot;:5,&quot;pos&quot;:0.30000001192092896,&quot;transparency&quot;:0},{&quot;brightness&quot;:-0.05000000074505806,&quot;colorType&quot;:1,&quot;foreColorIndex&quot;:5,&quot;pos&quot;:1,&quot;transparency&quot;:0}],&quot;type&quot;:3},&quot;glow&quot;:{&quot;colorType&quot;:0},&quot;line&quot;:{&quot;type&quot;:0},&quot;shadow&quot;:{&quot;brightness&quot;:-0.25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2_3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2_3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gradient&quot;:[{&quot;brightness&quot;:0.05000000074505806,&quot;colorType&quot;:1,&quot;foreColorIndex&quot;:5,&quot;pos&quot;:0.25,&quot;transparency&quot;:0},{&quot;brightness&quot;:0.10000000149011612,&quot;colorType&quot;:1,&quot;foreColorIndex&quot;:5,&quot;pos&quot;:0.899999976158142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36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3_3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3_3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gradient&quot;:[{&quot;brightness&quot;:-0.20000000298023224,&quot;colorType&quot;:1,&quot;foreColorIndex&quot;:5,&quot;pos&quot;:0.30000001192092896,&quot;transparency&quot;:0},{&quot;brightness&quot;:-0.05000000074505806,&quot;colorType&quot;:1,&quot;foreColorIndex&quot;:5,&quot;pos&quot;:1,&quot;transparency&quot;:0}],&quot;type&quot;:3},&quot;glow&quot;:{&quot;colorType&quot;:0},&quot;line&quot;:{&quot;type&quot;:0},&quot;shadow&quot;:{&quot;brightness&quot;:-0.25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36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3_4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3_4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gradient&quot;:[{&quot;brightness&quot;:0.05000000074505806,&quot;colorType&quot;:1,&quot;foreColorIndex&quot;:5,&quot;pos&quot;:0.25,&quot;transparency&quot;:0},{&quot;brightness&quot;:0.10000000149011612,&quot;colorType&quot;:1,&quot;foreColorIndex&quot;:5,&quot;pos&quot;:0.899999976158142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36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4_3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4_3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gradient&quot;:[{&quot;brightness&quot;:0.05000000074505806,&quot;colorType&quot;:1,&quot;foreColorIndex&quot;:5,&quot;pos&quot;:0.25,&quot;transparency&quot;:0},{&quot;brightness&quot;:0.10000000149011612,&quot;colorType&quot;:1,&quot;foreColorIndex&quot;:5,&quot;pos&quot;:0.899999976158142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3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2_1"/>
  <p:tag name="KSO_WM_TEMPLATE_CATEGORY" val="diagram"/>
  <p:tag name="KSO_WM_TEMPLATE_INDEX" val="20231107"/>
  <p:tag name="KSO_WM_UNIT_LAYERLEVEL" val="1_1_1"/>
  <p:tag name="KSO_WM_TAG_VERSION" val="3.0"/>
  <p:tag name="KSO_WM_BEAUTIFY_FLAG" val="#wm#"/>
  <p:tag name="KSO_WM_UNIT_SUBTYPE" val="d"/>
  <p:tag name="KSO_WM_UNIT_TYPE" val="o_h_i"/>
  <p:tag name="KSO_WM_UNIT_INDEX" val="1_2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gradient&quot;:[{&quot;brightness&quot;:0.5,&quot;colorType&quot;:1,&quot;foreColorIndex&quot;:5,&quot;pos&quot;:0,&quot;transparency&quot;:0},{&quot;brightness&quot;:0.30000001192092896,&quot;colorType&quot;:1,&quot;foreColorIndex&quot;:5,&quot;pos&quot;:0.699999988079071,&quot;transparency&quot;:0}],&quot;type&quot;:3},&quot;glow&quot;:{&quot;colorType&quot;:0},&quot;line&quot;:{&quot;type&quot;:0},&quot;shadow&quot;:{&quot;brightness&quot;:-0.25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-0.5,&quot;colorType&quot;:1,&quot;foreColorIndex&quot;:5,&quot;transparency&quot;:0.6000000238418579},&quot;threeD&quot;:{&quot;curvedSurface&quot;:{&quot;brightness&quot;:0,&quot;colorType&quot;:2,&quot;rgb&quot;:&quot;#000000&quot;},&quot;depth&quot;:{&quot;colorType&quot;:0}}}}"/>
  <p:tag name="KSO_WM_UNIT_PRESET_TEXT" val="02"/>
  <p:tag name="KSO_WM_UNIT_FILL_TYPE" val="3"/>
  <p:tag name="KSO_WM_DIAGRAM_USE_COLOR_VALUE" val="{&quot;color_scheme&quot;:1,&quot;color_type&quot;:1,&quot;theme_color_indexes&quot;:[]}"/>
</p:tagLst>
</file>

<file path=ppt/tags/tag3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3_2"/>
  <p:tag name="KSO_WM_TEMPLATE_CATEGORY" val="diagram"/>
  <p:tag name="KSO_WM_TEMPLATE_INDEX" val="20231107"/>
  <p:tag name="KSO_WM_UNIT_LAYERLEVEL" val="1_1_1"/>
  <p:tag name="KSO_WM_TAG_VERSION" val="3.0"/>
  <p:tag name="KSO_WM_BEAUTIFY_FLAG" val="#wm#"/>
  <p:tag name="KSO_WM_UNIT_SUBTYPE" val="d"/>
  <p:tag name="KSO_WM_UNIT_TYPE" val="o_h_i"/>
  <p:tag name="KSO_WM_UNIT_INDEX" val="1_3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gradient&quot;:[{&quot;brightness&quot;:0.5,&quot;colorType&quot;:1,&quot;foreColorIndex&quot;:5,&quot;pos&quot;:0,&quot;transparency&quot;:0},{&quot;brightness&quot;:0.30000001192092896,&quot;colorType&quot;:1,&quot;foreColorIndex&quot;:5,&quot;pos&quot;:0.699999988079071,&quot;transparency&quot;:0}],&quot;type&quot;:3},&quot;glow&quot;:{&quot;colorType&quot;:0},&quot;line&quot;:{&quot;type&quot;:0},&quot;shadow&quot;:{&quot;brightness&quot;:-0.25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-0.5,&quot;colorType&quot;:1,&quot;foreColorIndex&quot;:5,&quot;transparency&quot;:0.6000000238418579},&quot;threeD&quot;:{&quot;curvedSurface&quot;:{&quot;brightness&quot;:0,&quot;colorType&quot;:2,&quot;rgb&quot;:&quot;#000000&quot;},&quot;depth&quot;:{&quot;colorType&quot;:0}}}}"/>
  <p:tag name="KSO_WM_UNIT_PRESET_TEXT" val="03"/>
  <p:tag name="KSO_WM_UNIT_FILL_TYPE" val="3"/>
  <p:tag name="KSO_WM_DIAGRAM_USE_COLOR_VALUE" val="{&quot;color_scheme&quot;:1,&quot;color_type&quot;:1,&quot;theme_color_indexes&quot;:[]}"/>
</p:tagLst>
</file>

<file path=ppt/tags/tag3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4_2"/>
  <p:tag name="KSO_WM_TEMPLATE_CATEGORY" val="diagram"/>
  <p:tag name="KSO_WM_TEMPLATE_INDEX" val="20231107"/>
  <p:tag name="KSO_WM_UNIT_LAYERLEVEL" val="1_1_1"/>
  <p:tag name="KSO_WM_TAG_VERSION" val="3.0"/>
  <p:tag name="KSO_WM_BEAUTIFY_FLAG" val="#wm#"/>
  <p:tag name="KSO_WM_UNIT_SUBTYPE" val="d"/>
  <p:tag name="KSO_WM_UNIT_TYPE" val="o_h_i"/>
  <p:tag name="KSO_WM_UNIT_INDEX" val="1_4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gradient&quot;:[{&quot;brightness&quot;:0.5,&quot;colorType&quot;:1,&quot;foreColorIndex&quot;:5,&quot;pos&quot;:0,&quot;transparency&quot;:0},{&quot;brightness&quot;:0.30000001192092896,&quot;colorType&quot;:1,&quot;foreColorIndex&quot;:5,&quot;pos&quot;:0.699999988079071,&quot;transparency&quot;:0}],&quot;type&quot;:3},&quot;glow&quot;:{&quot;colorType&quot;:0},&quot;line&quot;:{&quot;type&quot;:0},&quot;shadow&quot;:{&quot;brightness&quot;:-0.25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-0.5,&quot;colorType&quot;:1,&quot;foreColorIndex&quot;:5,&quot;transparency&quot;:0.6000000238418579},&quot;threeD&quot;:{&quot;curvedSurface&quot;:{&quot;brightness&quot;:0,&quot;colorType&quot;:2,&quot;rgb&quot;:&quot;#000000&quot;},&quot;depth&quot;:{&quot;colorType&quot;:0}}}}"/>
  <p:tag name="KSO_WM_UNIT_PRESET_TEXT" val="04"/>
  <p:tag name="KSO_WM_UNIT_FILL_TYPE" val="3"/>
  <p:tag name="KSO_WM_DIAGRAM_USE_COLOR_VALUE" val="{&quot;color_scheme&quot;:1,&quot;color_type&quot;:1,&quot;theme_color_indexes&quot;:[]}"/>
</p:tagLst>
</file>

<file path=ppt/tags/tag36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o_h_a"/>
  <p:tag name="KSO_WM_UNIT_INDEX" val="1_1_1"/>
  <p:tag name="KSO_WM_UNIT_ID" val="diagram20231107_3*o_h_a*1_1_1"/>
  <p:tag name="KSO_WM_TEMPLATE_CATEGORY" val="diagram"/>
  <p:tag name="KSO_WM_TEMPLATE_INDEX" val="20231107"/>
  <p:tag name="KSO_WM_UNIT_LAYERLEVEL" val="1_1_1"/>
  <p:tag name="KSO_WM_TAG_VERSION" val="3.0"/>
  <p:tag name="KSO_WM_BEAUTIFY_FLAG" val="#wm#"/>
  <p:tag name="KSO_WM_DIAGRAM_GROUP_CODE" val="o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36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o_h_a"/>
  <p:tag name="KSO_WM_UNIT_INDEX" val="1_2_1"/>
  <p:tag name="KSO_WM_UNIT_ID" val="diagram20231107_3*o_h_a*1_2_1"/>
  <p:tag name="KSO_WM_TEMPLATE_CATEGORY" val="diagram"/>
  <p:tag name="KSO_WM_TEMPLATE_INDEX" val="20231107"/>
  <p:tag name="KSO_WM_UNIT_LAYERLEVEL" val="1_1_1"/>
  <p:tag name="KSO_WM_TAG_VERSION" val="3.0"/>
  <p:tag name="KSO_WM_BEAUTIFY_FLAG" val="#wm#"/>
  <p:tag name="KSO_WM_DIAGRAM_GROUP_CODE" val="o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36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o_h_a"/>
  <p:tag name="KSO_WM_UNIT_INDEX" val="1_3_1"/>
  <p:tag name="KSO_WM_UNIT_ID" val="diagram20231107_3*o_h_a*1_3_1"/>
  <p:tag name="KSO_WM_TEMPLATE_CATEGORY" val="diagram"/>
  <p:tag name="KSO_WM_TEMPLATE_INDEX" val="20231107"/>
  <p:tag name="KSO_WM_UNIT_LAYERLEVEL" val="1_1_1"/>
  <p:tag name="KSO_WM_TAG_VERSION" val="3.0"/>
  <p:tag name="KSO_WM_BEAUTIFY_FLAG" val="#wm#"/>
  <p:tag name="KSO_WM_DIAGRAM_GROUP_CODE" val="o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3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7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o_h_a"/>
  <p:tag name="KSO_WM_UNIT_INDEX" val="1_4_1"/>
  <p:tag name="KSO_WM_UNIT_ID" val="diagram20231107_3*o_h_a*1_4_1"/>
  <p:tag name="KSO_WM_TEMPLATE_CATEGORY" val="diagram"/>
  <p:tag name="KSO_WM_TEMPLATE_INDEX" val="20231107"/>
  <p:tag name="KSO_WM_UNIT_LAYERLEVEL" val="1_1_1"/>
  <p:tag name="KSO_WM_TAG_VERSION" val="3.0"/>
  <p:tag name="KSO_WM_BEAUTIFY_FLAG" val="#wm#"/>
  <p:tag name="KSO_WM_DIAGRAM_GROUP_CODE" val="o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37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1_5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1_5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7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2_5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2_5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7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3_5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3_5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7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4_4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4_4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375.xml><?xml version="1.0" encoding="utf-8"?>
<p:tagLst xmlns:p="http://schemas.openxmlformats.org/presentationml/2006/main">
  <p:tag name="KSO_WM_BEAUTIFY_FLAG" val=""/>
</p:tagLst>
</file>

<file path=ppt/tags/tag3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77.xml><?xml version="1.0" encoding="utf-8"?>
<p:tagLst xmlns:p="http://schemas.openxmlformats.org/presentationml/2006/main">
  <p:tag name="KSO_WM_BEAUTIFY_FLAG" val=""/>
</p:tagLst>
</file>

<file path=ppt/tags/tag378.xml><?xml version="1.0" encoding="utf-8"?>
<p:tagLst xmlns:p="http://schemas.openxmlformats.org/presentationml/2006/main">
  <p:tag name="KSO_WM_BEAUTIFY_FLAG" val=""/>
</p:tagLst>
</file>

<file path=ppt/tags/tag379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0.xml><?xml version="1.0" encoding="utf-8"?>
<p:tagLst xmlns:p="http://schemas.openxmlformats.org/presentationml/2006/main">
  <p:tag name="KSO_WM_BEAUTIFY_FLAG" val=""/>
</p:tagLst>
</file>

<file path=ppt/tags/tag3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82.xml><?xml version="1.0" encoding="utf-8"?>
<p:tagLst xmlns:p="http://schemas.openxmlformats.org/presentationml/2006/main">
  <p:tag name="KSO_WM_BEAUTIFY_FLAG" val=""/>
</p:tagLst>
</file>

<file path=ppt/tags/tag383.xml><?xml version="1.0" encoding="utf-8"?>
<p:tagLst xmlns:p="http://schemas.openxmlformats.org/presentationml/2006/main">
  <p:tag name="KSO_WM_BEAUTIFY_FLAG" val=""/>
</p:tagLst>
</file>

<file path=ppt/tags/tag384.xml><?xml version="1.0" encoding="utf-8"?>
<p:tagLst xmlns:p="http://schemas.openxmlformats.org/presentationml/2006/main">
  <p:tag name="KSO_WM_BEAUTIFY_FLAG" val=""/>
</p:tagLst>
</file>

<file path=ppt/tags/tag385.xml><?xml version="1.0" encoding="utf-8"?>
<p:tagLst xmlns:p="http://schemas.openxmlformats.org/presentationml/2006/main">
  <p:tag name="KSO_WM_BEAUTIFY_FLAG" val=""/>
</p:tagLst>
</file>

<file path=ppt/tags/tag386.xml><?xml version="1.0" encoding="utf-8"?>
<p:tagLst xmlns:p="http://schemas.openxmlformats.org/presentationml/2006/main">
  <p:tag name="KSO_WM_BEAUTIFY_FLAG" val=""/>
</p:tagLst>
</file>

<file path=ppt/tags/tag3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88.xml><?xml version="1.0" encoding="utf-8"?>
<p:tagLst xmlns:p="http://schemas.openxmlformats.org/presentationml/2006/main">
  <p:tag name="KSO_WM_BEAUTIFY_FLAG" val=""/>
</p:tagLst>
</file>

<file path=ppt/tags/tag389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0.xml><?xml version="1.0" encoding="utf-8"?>
<p:tagLst xmlns:p="http://schemas.openxmlformats.org/presentationml/2006/main">
  <p:tag name="KSO_WM_BEAUTIFY_FLAG" val=""/>
</p:tagLst>
</file>

<file path=ppt/tags/tag391.xml><?xml version="1.0" encoding="utf-8"?>
<p:tagLst xmlns:p="http://schemas.openxmlformats.org/presentationml/2006/main">
  <p:tag name="KSO_WM_BEAUTIFY_FLAG" val=""/>
</p:tagLst>
</file>

<file path=ppt/tags/tag3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393.xml><?xml version="1.0" encoding="utf-8"?>
<p:tagLst xmlns:p="http://schemas.openxmlformats.org/presentationml/2006/main">
  <p:tag name="KSO_WM_UNIT_PLACING_PICTURE_USER_VIEWPORT" val="{&quot;height&quot;:520,&quot;width&quot;:2400}"/>
</p:tagLst>
</file>

<file path=ppt/tags/tag394.xml><?xml version="1.0" encoding="utf-8"?>
<p:tagLst xmlns:p="http://schemas.openxmlformats.org/presentationml/2006/main">
  <p:tag name="KSO_WM_BEAUTIFY_FLAG" val=""/>
</p:tagLst>
</file>

<file path=ppt/tags/tag395.xml><?xml version="1.0" encoding="utf-8"?>
<p:tagLst xmlns:p="http://schemas.openxmlformats.org/presentationml/2006/main">
  <p:tag name="KSO_WM_BEAUTIFY_FLAG" val=""/>
</p:tagLst>
</file>

<file path=ppt/tags/tag396.xml><?xml version="1.0" encoding="utf-8"?>
<p:tagLst xmlns:p="http://schemas.openxmlformats.org/presentationml/2006/main">
  <p:tag name="KSO_WM_BEAUTIFY_FLAG" val=""/>
</p:tagLst>
</file>

<file path=ppt/tags/tag397.xml><?xml version="1.0" encoding="utf-8"?>
<p:tagLst xmlns:p="http://schemas.openxmlformats.org/presentationml/2006/main">
  <p:tag name="KSO_WM_BEAUTIFY_FLAG" val=""/>
</p:tagLst>
</file>

<file path=ppt/tags/tag398.xml><?xml version="1.0" encoding="utf-8"?>
<p:tagLst xmlns:p="http://schemas.openxmlformats.org/presentationml/2006/main">
  <p:tag name="KSO_WM_BEAUTIFY_FLAG" val=""/>
</p:tagLst>
</file>

<file path=ppt/tags/tag39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0.xml><?xml version="1.0" encoding="utf-8"?>
<p:tagLst xmlns:p="http://schemas.openxmlformats.org/presentationml/2006/main">
  <p:tag name="KSO_WM_BEAUTIFY_FLAG" val=""/>
</p:tagLst>
</file>

<file path=ppt/tags/tag401.xml><?xml version="1.0" encoding="utf-8"?>
<p:tagLst xmlns:p="http://schemas.openxmlformats.org/presentationml/2006/main">
  <p:tag name="KSO_WM_BEAUTIFY_FLAG" val=""/>
</p:tagLst>
</file>

<file path=ppt/tags/tag402.xml><?xml version="1.0" encoding="utf-8"?>
<p:tagLst xmlns:p="http://schemas.openxmlformats.org/presentationml/2006/main">
  <p:tag name="KSO_WM_BEAUTIFY_FLAG" val=""/>
</p:tagLst>
</file>

<file path=ppt/tags/tag403.xml><?xml version="1.0" encoding="utf-8"?>
<p:tagLst xmlns:p="http://schemas.openxmlformats.org/presentationml/2006/main">
  <p:tag name="KSO_WM_BEAUTIFY_FLAG" val=""/>
</p:tagLst>
</file>

<file path=ppt/tags/tag404.xml><?xml version="1.0" encoding="utf-8"?>
<p:tagLst xmlns:p="http://schemas.openxmlformats.org/presentationml/2006/main">
  <p:tag name="KSO_WM_BEAUTIFY_FLAG" val=""/>
</p:tagLst>
</file>

<file path=ppt/tags/tag40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06.xml><?xml version="1.0" encoding="utf-8"?>
<p:tagLst xmlns:p="http://schemas.openxmlformats.org/presentationml/2006/main">
  <p:tag name="KSO_WM_BEAUTIFY_FLAG" val=""/>
</p:tagLst>
</file>

<file path=ppt/tags/tag407.xml><?xml version="1.0" encoding="utf-8"?>
<p:tagLst xmlns:p="http://schemas.openxmlformats.org/presentationml/2006/main">
  <p:tag name="KSO_WM_BEAUTIFY_FLAG" val=""/>
</p:tagLst>
</file>

<file path=ppt/tags/tag408.xml><?xml version="1.0" encoding="utf-8"?>
<p:tagLst xmlns:p="http://schemas.openxmlformats.org/presentationml/2006/main">
  <p:tag name="KSO_WM_BEAUTIFY_FLAG" val=""/>
</p:tagLst>
</file>

<file path=ppt/tags/tag409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0.xml><?xml version="1.0" encoding="utf-8"?>
<p:tagLst xmlns:p="http://schemas.openxmlformats.org/presentationml/2006/main">
  <p:tag name="KSO_WM_BEAUTIFY_FLAG" val=""/>
</p:tagLst>
</file>

<file path=ppt/tags/tag4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12.xml><?xml version="1.0" encoding="utf-8"?>
<p:tagLst xmlns:p="http://schemas.openxmlformats.org/presentationml/2006/main">
  <p:tag name="KSO_WM_BEAUTIFY_FLAG" val=""/>
</p:tagLst>
</file>

<file path=ppt/tags/tag413.xml><?xml version="1.0" encoding="utf-8"?>
<p:tagLst xmlns:p="http://schemas.openxmlformats.org/presentationml/2006/main">
  <p:tag name="KSO_WM_BEAUTIFY_FLAG" val=""/>
</p:tagLst>
</file>

<file path=ppt/tags/tag414.xml><?xml version="1.0" encoding="utf-8"?>
<p:tagLst xmlns:p="http://schemas.openxmlformats.org/presentationml/2006/main">
  <p:tag name="KSO_WM_BEAUTIFY_FLAG" val=""/>
</p:tagLst>
</file>

<file path=ppt/tags/tag4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16.xml><?xml version="1.0" encoding="utf-8"?>
<p:tagLst xmlns:p="http://schemas.openxmlformats.org/presentationml/2006/main">
  <p:tag name="KSO_WM_BEAUTIFY_FLAG" val=""/>
</p:tagLst>
</file>

<file path=ppt/tags/tag417.xml><?xml version="1.0" encoding="utf-8"?>
<p:tagLst xmlns:p="http://schemas.openxmlformats.org/presentationml/2006/main">
  <p:tag name="KSO_WM_BEAUTIFY_FLAG" val=""/>
</p:tagLst>
</file>

<file path=ppt/tags/tag418.xml><?xml version="1.0" encoding="utf-8"?>
<p:tagLst xmlns:p="http://schemas.openxmlformats.org/presentationml/2006/main">
  <p:tag name="KSO_WM_BEAUTIFY_FLAG" val=""/>
</p:tagLst>
</file>

<file path=ppt/tags/tag419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21.xml><?xml version="1.0" encoding="utf-8"?>
<p:tagLst xmlns:p="http://schemas.openxmlformats.org/presentationml/2006/main">
  <p:tag name="KSO_WM_BEAUTIFY_FLAG" val=""/>
</p:tagLst>
</file>

<file path=ppt/tags/tag422.xml><?xml version="1.0" encoding="utf-8"?>
<p:tagLst xmlns:p="http://schemas.openxmlformats.org/presentationml/2006/main">
  <p:tag name="KSO_WM_BEAUTIFY_FLAG" val=""/>
</p:tagLst>
</file>

<file path=ppt/tags/tag4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24.xml><?xml version="1.0" encoding="utf-8"?>
<p:tagLst xmlns:p="http://schemas.openxmlformats.org/presentationml/2006/main">
  <p:tag name="TABLE_ENDDRAG_ORIGIN_RECT" val="462*358"/>
  <p:tag name="TABLE_ENDDRAG_RECT" val="92*130*462*358"/>
</p:tagLst>
</file>

<file path=ppt/tags/tag425.xml><?xml version="1.0" encoding="utf-8"?>
<p:tagLst xmlns:p="http://schemas.openxmlformats.org/presentationml/2006/main">
  <p:tag name="KSO_WM_BEAUTIFY_FLAG" val=""/>
</p:tagLst>
</file>

<file path=ppt/tags/tag4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27.xml><?xml version="1.0" encoding="utf-8"?>
<p:tagLst xmlns:p="http://schemas.openxmlformats.org/presentationml/2006/main">
  <p:tag name="KSO_WM_UNIT_PLACING_PICTURE_USER_VIEWPORT" val="{&quot;height&quot;:520,&quot;width&quot;:2400}"/>
</p:tagLst>
</file>

<file path=ppt/tags/tag428.xml><?xml version="1.0" encoding="utf-8"?>
<p:tagLst xmlns:p="http://schemas.openxmlformats.org/presentationml/2006/main">
  <p:tag name="KSO_WM_BEAUTIFY_FLAG" val=""/>
</p:tagLst>
</file>

<file path=ppt/tags/tag429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0.xml><?xml version="1.0" encoding="utf-8"?>
<p:tagLst xmlns:p="http://schemas.openxmlformats.org/presentationml/2006/main">
  <p:tag name="KSO_WM_BEAUTIFY_FLAG" val=""/>
</p:tagLst>
</file>

<file path=ppt/tags/tag431.xml><?xml version="1.0" encoding="utf-8"?>
<p:tagLst xmlns:p="http://schemas.openxmlformats.org/presentationml/2006/main">
  <p:tag name="KSO_WM_BEAUTIFY_FLAG" val=""/>
</p:tagLst>
</file>

<file path=ppt/tags/tag432.xml><?xml version="1.0" encoding="utf-8"?>
<p:tagLst xmlns:p="http://schemas.openxmlformats.org/presentationml/2006/main">
  <p:tag name="KSO_WM_BEAUTIFY_FLAG" val=""/>
</p:tagLst>
</file>

<file path=ppt/tags/tag433.xml><?xml version="1.0" encoding="utf-8"?>
<p:tagLst xmlns:p="http://schemas.openxmlformats.org/presentationml/2006/main">
  <p:tag name="KSO_WM_BEAUTIFY_FLAG" val=""/>
</p:tagLst>
</file>

<file path=ppt/tags/tag434.xml><?xml version="1.0" encoding="utf-8"?>
<p:tagLst xmlns:p="http://schemas.openxmlformats.org/presentationml/2006/main">
  <p:tag name="KSO_WM_BEAUTIFY_FLAG" val=""/>
</p:tagLst>
</file>

<file path=ppt/tags/tag435.xml><?xml version="1.0" encoding="utf-8"?>
<p:tagLst xmlns:p="http://schemas.openxmlformats.org/presentationml/2006/main">
  <p:tag name="KSO_WM_BEAUTIFY_FLAG" val=""/>
</p:tagLst>
</file>

<file path=ppt/tags/tag436.xml><?xml version="1.0" encoding="utf-8"?>
<p:tagLst xmlns:p="http://schemas.openxmlformats.org/presentationml/2006/main">
  <p:tag name="KSO_WM_BEAUTIFY_FLAG" val=""/>
</p:tagLst>
</file>

<file path=ppt/tags/tag437.xml><?xml version="1.0" encoding="utf-8"?>
<p:tagLst xmlns:p="http://schemas.openxmlformats.org/presentationml/2006/main">
  <p:tag name="KSO_WM_BEAUTIFY_FLAG" val=""/>
</p:tagLst>
</file>

<file path=ppt/tags/tag438.xml><?xml version="1.0" encoding="utf-8"?>
<p:tagLst xmlns:p="http://schemas.openxmlformats.org/presentationml/2006/main">
  <p:tag name="KSO_WM_BEAUTIFY_FLAG" val=""/>
</p:tagLst>
</file>

<file path=ppt/tags/tag4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0.xml><?xml version="1.0" encoding="utf-8"?>
<p:tagLst xmlns:p="http://schemas.openxmlformats.org/presentationml/2006/main">
  <p:tag name="KSO_WM_BEAUTIFY_FLAG" val=""/>
</p:tagLst>
</file>

<file path=ppt/tags/tag441.xml><?xml version="1.0" encoding="utf-8"?>
<p:tagLst xmlns:p="http://schemas.openxmlformats.org/presentationml/2006/main">
  <p:tag name="KSO_WM_BEAUTIFY_FLAG" val=""/>
</p:tagLst>
</file>

<file path=ppt/tags/tag442.xml><?xml version="1.0" encoding="utf-8"?>
<p:tagLst xmlns:p="http://schemas.openxmlformats.org/presentationml/2006/main">
  <p:tag name="KSO_WM_BEAUTIFY_FLAG" val=""/>
</p:tagLst>
</file>

<file path=ppt/tags/tag443.xml><?xml version="1.0" encoding="utf-8"?>
<p:tagLst xmlns:p="http://schemas.openxmlformats.org/presentationml/2006/main">
  <p:tag name="KSO_WM_BEAUTIFY_FLAG" val=""/>
</p:tagLst>
</file>

<file path=ppt/tags/tag444.xml><?xml version="1.0" encoding="utf-8"?>
<p:tagLst xmlns:p="http://schemas.openxmlformats.org/presentationml/2006/main">
  <p:tag name="KSO_WM_BEAUTIFY_FLAG" val=""/>
</p:tagLst>
</file>

<file path=ppt/tags/tag445.xml><?xml version="1.0" encoding="utf-8"?>
<p:tagLst xmlns:p="http://schemas.openxmlformats.org/presentationml/2006/main">
  <p:tag name="KSO_WM_BEAUTIFY_FLAG" val=""/>
</p:tagLst>
</file>

<file path=ppt/tags/tag446.xml><?xml version="1.0" encoding="utf-8"?>
<p:tagLst xmlns:p="http://schemas.openxmlformats.org/presentationml/2006/main">
  <p:tag name="KSO_WM_BEAUTIFY_FLAG" val=""/>
</p:tagLst>
</file>

<file path=ppt/tags/tag447.xml><?xml version="1.0" encoding="utf-8"?>
<p:tagLst xmlns:p="http://schemas.openxmlformats.org/presentationml/2006/main">
  <p:tag name="KSO_WM_BEAUTIFY_FLAG" val=""/>
</p:tagLst>
</file>

<file path=ppt/tags/tag448.xml><?xml version="1.0" encoding="utf-8"?>
<p:tagLst xmlns:p="http://schemas.openxmlformats.org/presentationml/2006/main">
  <p:tag name="KSO_WM_BEAUTIFY_FLAG" val=""/>
</p:tagLst>
</file>

<file path=ppt/tags/tag449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0.xml><?xml version="1.0" encoding="utf-8"?>
<p:tagLst xmlns:p="http://schemas.openxmlformats.org/presentationml/2006/main">
  <p:tag name="KSO_WM_BEAUTIFY_FLAG" val=""/>
</p:tagLst>
</file>

<file path=ppt/tags/tag451.xml><?xml version="1.0" encoding="utf-8"?>
<p:tagLst xmlns:p="http://schemas.openxmlformats.org/presentationml/2006/main">
  <p:tag name="KSO_WM_BEAUTIFY_FLAG" val=""/>
</p:tagLst>
</file>

<file path=ppt/tags/tag452.xml><?xml version="1.0" encoding="utf-8"?>
<p:tagLst xmlns:p="http://schemas.openxmlformats.org/presentationml/2006/main">
  <p:tag name="KSO_WM_BEAUTIFY_FLAG" val=""/>
</p:tagLst>
</file>

<file path=ppt/tags/tag453.xml><?xml version="1.0" encoding="utf-8"?>
<p:tagLst xmlns:p="http://schemas.openxmlformats.org/presentationml/2006/main">
  <p:tag name="KSO_WM_BEAUTIFY_FLAG" val=""/>
</p:tagLst>
</file>

<file path=ppt/tags/tag454.xml><?xml version="1.0" encoding="utf-8"?>
<p:tagLst xmlns:p="http://schemas.openxmlformats.org/presentationml/2006/main">
  <p:tag name="KSO_WM_BEAUTIFY_FLAG" val=""/>
</p:tagLst>
</file>

<file path=ppt/tags/tag455.xml><?xml version="1.0" encoding="utf-8"?>
<p:tagLst xmlns:p="http://schemas.openxmlformats.org/presentationml/2006/main">
  <p:tag name="KSO_WM_BEAUTIFY_FLAG" val=""/>
</p:tagLst>
</file>

<file path=ppt/tags/tag456.xml><?xml version="1.0" encoding="utf-8"?>
<p:tagLst xmlns:p="http://schemas.openxmlformats.org/presentationml/2006/main">
  <p:tag name="KSO_WM_BEAUTIFY_FLAG" val=""/>
</p:tagLst>
</file>

<file path=ppt/tags/tag457.xml><?xml version="1.0" encoding="utf-8"?>
<p:tagLst xmlns:p="http://schemas.openxmlformats.org/presentationml/2006/main">
  <p:tag name="KSO_WM_BEAUTIFY_FLAG" val=""/>
</p:tagLst>
</file>

<file path=ppt/tags/tag458.xml><?xml version="1.0" encoding="utf-8"?>
<p:tagLst xmlns:p="http://schemas.openxmlformats.org/presentationml/2006/main">
  <p:tag name="KSO_WM_BEAUTIFY_FLAG" val=""/>
</p:tagLst>
</file>

<file path=ppt/tags/tag459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0.xml><?xml version="1.0" encoding="utf-8"?>
<p:tagLst xmlns:p="http://schemas.openxmlformats.org/presentationml/2006/main">
  <p:tag name="KSO_WM_BEAUTIFY_FLAG" val=""/>
</p:tagLst>
</file>

<file path=ppt/tags/tag461.xml><?xml version="1.0" encoding="utf-8"?>
<p:tagLst xmlns:p="http://schemas.openxmlformats.org/presentationml/2006/main">
  <p:tag name="KSO_WM_BEAUTIFY_FLAG" val=""/>
</p:tagLst>
</file>

<file path=ppt/tags/tag462.xml><?xml version="1.0" encoding="utf-8"?>
<p:tagLst xmlns:p="http://schemas.openxmlformats.org/presentationml/2006/main">
  <p:tag name="KSO_WM_BEAUTIFY_FLAG" val=""/>
</p:tagLst>
</file>

<file path=ppt/tags/tag4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64.xml><?xml version="1.0" encoding="utf-8"?>
<p:tagLst xmlns:p="http://schemas.openxmlformats.org/presentationml/2006/main">
  <p:tag name="KSO_WM_BEAUTIFY_FLAG" val=""/>
</p:tagLst>
</file>

<file path=ppt/tags/tag46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1_1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1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]}"/>
</p:tagLst>
</file>

<file path=ppt/tags/tag46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2_4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2_4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]}"/>
</p:tagLst>
</file>

<file path=ppt/tags/tag46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3_1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3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]}"/>
</p:tagLst>
</file>

<file path=ppt/tags/tag46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4_1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4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DIAGRAM_USE_COLOR_VALUE" val="{&quot;color_scheme&quot;:1,&quot;color_type&quot;:1,&quot;theme_color_indexes&quot;:[]}"/>
</p:tagLst>
</file>

<file path=ppt/tags/tag46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1_3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1_3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gradient&quot;:[{&quot;brightness&quot;:0.05000000074505806,&quot;colorType&quot;:1,&quot;foreColorIndex&quot;:5,&quot;pos&quot;:0.25,&quot;transparency&quot;:0},{&quot;brightness&quot;:0.10000000149011612,&quot;colorType&quot;:1,&quot;foreColorIndex&quot;:5,&quot;pos&quot;:0.899999976158142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1_4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1_4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gradient&quot;:[{&quot;brightness&quot;:-0.20000000298023224,&quot;colorType&quot;:1,&quot;foreColorIndex&quot;:5,&quot;pos&quot;:0.30000001192092896,&quot;transparency&quot;:0},{&quot;brightness&quot;:-0.05000000074505806,&quot;colorType&quot;:1,&quot;foreColorIndex&quot;:5,&quot;pos&quot;:1,&quot;transparency&quot;:0}],&quot;type&quot;:3},&quot;glow&quot;:{&quot;colorType&quot;:0},&quot;line&quot;:{&quot;type&quot;:0},&quot;shadow&quot;:{&quot;brightness&quot;:-0.25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4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1_2"/>
  <p:tag name="KSO_WM_TEMPLATE_CATEGORY" val="diagram"/>
  <p:tag name="KSO_WM_TEMPLATE_INDEX" val="20231107"/>
  <p:tag name="KSO_WM_UNIT_LAYERLEVEL" val="1_1_1"/>
  <p:tag name="KSO_WM_TAG_VERSION" val="3.0"/>
  <p:tag name="KSO_WM_BEAUTIFY_FLAG" val="#wm#"/>
  <p:tag name="KSO_WM_UNIT_SUBTYPE" val="d"/>
  <p:tag name="KSO_WM_UNIT_TYPE" val="o_h_i"/>
  <p:tag name="KSO_WM_UNIT_INDEX" val="1_1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gradient&quot;:[{&quot;brightness&quot;:0.5,&quot;colorType&quot;:1,&quot;foreColorIndex&quot;:5,&quot;pos&quot;:0,&quot;transparency&quot;:0},{&quot;brightness&quot;:0.30000001192092896,&quot;colorType&quot;:1,&quot;foreColorIndex&quot;:5,&quot;pos&quot;:0.699999988079071,&quot;transparency&quot;:0}],&quot;type&quot;:3},&quot;glow&quot;:{&quot;colorType&quot;:0},&quot;line&quot;:{&quot;type&quot;:0},&quot;shadow&quot;:{&quot;brightness&quot;:-0.25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-0.5,&quot;colorType&quot;:1,&quot;foreColorIndex&quot;:5,&quot;transparency&quot;:0.6000000238418579},&quot;threeD&quot;:{&quot;curvedSurface&quot;:{&quot;brightness&quot;:0,&quot;colorType&quot;:2,&quot;rgb&quot;:&quot;#000000&quot;},&quot;depth&quot;:{&quot;colorType&quot;:0}}}}"/>
  <p:tag name="KSO_WM_UNIT_PRESET_TEXT" val="01"/>
  <p:tag name="KSO_WM_UNIT_FILL_TYPE" val="3"/>
  <p:tag name="KSO_WM_DIAGRAM_USE_COLOR_VALUE" val="{&quot;color_scheme&quot;:1,&quot;color_type&quot;:1,&quot;theme_color_indexes&quot;:[]}"/>
</p:tagLst>
</file>

<file path=ppt/tags/tag47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2_2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2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gradient&quot;:[{&quot;brightness&quot;:-0.20000000298023224,&quot;colorType&quot;:1,&quot;foreColorIndex&quot;:5,&quot;pos&quot;:0.30000001192092896,&quot;transparency&quot;:0},{&quot;brightness&quot;:-0.05000000074505806,&quot;colorType&quot;:1,&quot;foreColorIndex&quot;:5,&quot;pos&quot;:1,&quot;transparency&quot;:0}],&quot;type&quot;:3},&quot;glow&quot;:{&quot;colorType&quot;:0},&quot;line&quot;:{&quot;type&quot;:0},&quot;shadow&quot;:{&quot;brightness&quot;:-0.25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47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2_3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2_3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gradient&quot;:[{&quot;brightness&quot;:0.05000000074505806,&quot;colorType&quot;:1,&quot;foreColorIndex&quot;:5,&quot;pos&quot;:0.25,&quot;transparency&quot;:0},{&quot;brightness&quot;:0.10000000149011612,&quot;colorType&quot;:1,&quot;foreColorIndex&quot;:5,&quot;pos&quot;:0.899999976158142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47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3_3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3_3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gradient&quot;:[{&quot;brightness&quot;:-0.20000000298023224,&quot;colorType&quot;:1,&quot;foreColorIndex&quot;:5,&quot;pos&quot;:0.30000001192092896,&quot;transparency&quot;:0},{&quot;brightness&quot;:-0.05000000074505806,&quot;colorType&quot;:1,&quot;foreColorIndex&quot;:5,&quot;pos&quot;:1,&quot;transparency&quot;:0}],&quot;type&quot;:3},&quot;glow&quot;:{&quot;colorType&quot;:0},&quot;line&quot;:{&quot;type&quot;:0},&quot;shadow&quot;:{&quot;brightness&quot;:-0.25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47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3_4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3_4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gradient&quot;:[{&quot;brightness&quot;:0.05000000074505806,&quot;colorType&quot;:1,&quot;foreColorIndex&quot;:5,&quot;pos&quot;:0.25,&quot;transparency&quot;:0},{&quot;brightness&quot;:0.10000000149011612,&quot;colorType&quot;:1,&quot;foreColorIndex&quot;:5,&quot;pos&quot;:0.899999976158142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47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4_3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4_3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gradient&quot;:[{&quot;brightness&quot;:0.05000000074505806,&quot;colorType&quot;:1,&quot;foreColorIndex&quot;:5,&quot;pos&quot;:0.25,&quot;transparency&quot;:0},{&quot;brightness&quot;:0.10000000149011612,&quot;colorType&quot;:1,&quot;foreColorIndex&quot;:5,&quot;pos&quot;:0.899999976158142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DIAGRAM_USE_COLOR_VALUE" val="{&quot;color_scheme&quot;:1,&quot;color_type&quot;:1,&quot;theme_color_indexes&quot;:[]}"/>
</p:tagLst>
</file>

<file path=ppt/tags/tag4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2_1"/>
  <p:tag name="KSO_WM_TEMPLATE_CATEGORY" val="diagram"/>
  <p:tag name="KSO_WM_TEMPLATE_INDEX" val="20231107"/>
  <p:tag name="KSO_WM_UNIT_LAYERLEVEL" val="1_1_1"/>
  <p:tag name="KSO_WM_TAG_VERSION" val="3.0"/>
  <p:tag name="KSO_WM_BEAUTIFY_FLAG" val="#wm#"/>
  <p:tag name="KSO_WM_UNIT_SUBTYPE" val="d"/>
  <p:tag name="KSO_WM_UNIT_TYPE" val="o_h_i"/>
  <p:tag name="KSO_WM_UNIT_INDEX" val="1_2_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gradient&quot;:[{&quot;brightness&quot;:0.5,&quot;colorType&quot;:1,&quot;foreColorIndex&quot;:5,&quot;pos&quot;:0,&quot;transparency&quot;:0},{&quot;brightness&quot;:0.30000001192092896,&quot;colorType&quot;:1,&quot;foreColorIndex&quot;:5,&quot;pos&quot;:0.699999988079071,&quot;transparency&quot;:0}],&quot;type&quot;:3},&quot;glow&quot;:{&quot;colorType&quot;:0},&quot;line&quot;:{&quot;type&quot;:0},&quot;shadow&quot;:{&quot;brightness&quot;:-0.25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-0.5,&quot;colorType&quot;:1,&quot;foreColorIndex&quot;:5,&quot;transparency&quot;:0.6000000238418579},&quot;threeD&quot;:{&quot;curvedSurface&quot;:{&quot;brightness&quot;:0,&quot;colorType&quot;:2,&quot;rgb&quot;:&quot;#000000&quot;},&quot;depth&quot;:{&quot;colorType&quot;:0}}}}"/>
  <p:tag name="KSO_WM_UNIT_PRESET_TEXT" val="02"/>
  <p:tag name="KSO_WM_UNIT_FILL_TYPE" val="3"/>
  <p:tag name="KSO_WM_DIAGRAM_USE_COLOR_VALUE" val="{&quot;color_scheme&quot;:1,&quot;color_type&quot;:1,&quot;theme_color_indexes&quot;:[]}"/>
</p:tagLst>
</file>

<file path=ppt/tags/tag4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3_2"/>
  <p:tag name="KSO_WM_TEMPLATE_CATEGORY" val="diagram"/>
  <p:tag name="KSO_WM_TEMPLATE_INDEX" val="20231107"/>
  <p:tag name="KSO_WM_UNIT_LAYERLEVEL" val="1_1_1"/>
  <p:tag name="KSO_WM_TAG_VERSION" val="3.0"/>
  <p:tag name="KSO_WM_BEAUTIFY_FLAG" val="#wm#"/>
  <p:tag name="KSO_WM_UNIT_SUBTYPE" val="d"/>
  <p:tag name="KSO_WM_UNIT_TYPE" val="o_h_i"/>
  <p:tag name="KSO_WM_UNIT_INDEX" val="1_3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gradient&quot;:[{&quot;brightness&quot;:0.5,&quot;colorType&quot;:1,&quot;foreColorIndex&quot;:5,&quot;pos&quot;:0,&quot;transparency&quot;:0},{&quot;brightness&quot;:0.30000001192092896,&quot;colorType&quot;:1,&quot;foreColorIndex&quot;:5,&quot;pos&quot;:0.699999988079071,&quot;transparency&quot;:0}],&quot;type&quot;:3},&quot;glow&quot;:{&quot;colorType&quot;:0},&quot;line&quot;:{&quot;type&quot;:0},&quot;shadow&quot;:{&quot;brightness&quot;:-0.25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-0.5,&quot;colorType&quot;:1,&quot;foreColorIndex&quot;:5,&quot;transparency&quot;:0.6000000238418579},&quot;threeD&quot;:{&quot;curvedSurface&quot;:{&quot;brightness&quot;:0,&quot;colorType&quot;:2,&quot;rgb&quot;:&quot;#000000&quot;},&quot;depth&quot;:{&quot;colorType&quot;:0}}}}"/>
  <p:tag name="KSO_WM_UNIT_PRESET_TEXT" val="03"/>
  <p:tag name="KSO_WM_UNIT_FILL_TYPE" val="3"/>
  <p:tag name="KSO_WM_DIAGRAM_USE_COLOR_VALUE" val="{&quot;color_scheme&quot;:1,&quot;color_type&quot;:1,&quot;theme_color_indexes&quot;:[]}"/>
</p:tagLst>
</file>

<file path=ppt/tags/tag4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4_2"/>
  <p:tag name="KSO_WM_TEMPLATE_CATEGORY" val="diagram"/>
  <p:tag name="KSO_WM_TEMPLATE_INDEX" val="20231107"/>
  <p:tag name="KSO_WM_UNIT_LAYERLEVEL" val="1_1_1"/>
  <p:tag name="KSO_WM_TAG_VERSION" val="3.0"/>
  <p:tag name="KSO_WM_BEAUTIFY_FLAG" val="#wm#"/>
  <p:tag name="KSO_WM_UNIT_SUBTYPE" val="d"/>
  <p:tag name="KSO_WM_UNIT_TYPE" val="o_h_i"/>
  <p:tag name="KSO_WM_UNIT_INDEX" val="1_4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gradient&quot;:[{&quot;brightness&quot;:0.5,&quot;colorType&quot;:1,&quot;foreColorIndex&quot;:5,&quot;pos&quot;:0,&quot;transparency&quot;:0},{&quot;brightness&quot;:0.30000001192092896,&quot;colorType&quot;:1,&quot;foreColorIndex&quot;:5,&quot;pos&quot;:0.699999988079071,&quot;transparency&quot;:0}],&quot;type&quot;:3},&quot;glow&quot;:{&quot;colorType&quot;:0},&quot;line&quot;:{&quot;type&quot;:0},&quot;shadow&quot;:{&quot;brightness&quot;:-0.25,&quot;colorType&quot;:1,&quot;foreColorIndex&quot;:5,&quot;transparency&quot;:0.85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-0.5,&quot;colorType&quot;:1,&quot;foreColorIndex&quot;:5,&quot;transparency&quot;:0.6000000238418579},&quot;threeD&quot;:{&quot;curvedSurface&quot;:{&quot;brightness&quot;:0,&quot;colorType&quot;:2,&quot;rgb&quot;:&quot;#000000&quot;},&quot;depth&quot;:{&quot;colorType&quot;:0}}}}"/>
  <p:tag name="KSO_WM_UNIT_PRESET_TEXT" val="04"/>
  <p:tag name="KSO_WM_UNIT_FILL_TYPE" val="3"/>
  <p:tag name="KSO_WM_DIAGRAM_USE_COLOR_VALUE" val="{&quot;color_scheme&quot;:1,&quot;color_type&quot;:1,&quot;theme_color_indexes&quot;:[]}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o_h_a"/>
  <p:tag name="KSO_WM_UNIT_INDEX" val="1_1_1"/>
  <p:tag name="KSO_WM_UNIT_ID" val="diagram20231107_3*o_h_a*1_1_1"/>
  <p:tag name="KSO_WM_TEMPLATE_CATEGORY" val="diagram"/>
  <p:tag name="KSO_WM_TEMPLATE_INDEX" val="20231107"/>
  <p:tag name="KSO_WM_UNIT_LAYERLEVEL" val="1_1_1"/>
  <p:tag name="KSO_WM_TAG_VERSION" val="3.0"/>
  <p:tag name="KSO_WM_BEAUTIFY_FLAG" val="#wm#"/>
  <p:tag name="KSO_WM_DIAGRAM_GROUP_CODE" val="o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48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o_h_a"/>
  <p:tag name="KSO_WM_UNIT_INDEX" val="1_2_1"/>
  <p:tag name="KSO_WM_UNIT_ID" val="diagram20231107_3*o_h_a*1_2_1"/>
  <p:tag name="KSO_WM_TEMPLATE_CATEGORY" val="diagram"/>
  <p:tag name="KSO_WM_TEMPLATE_INDEX" val="20231107"/>
  <p:tag name="KSO_WM_UNIT_LAYERLEVEL" val="1_1_1"/>
  <p:tag name="KSO_WM_TAG_VERSION" val="3.0"/>
  <p:tag name="KSO_WM_BEAUTIFY_FLAG" val="#wm#"/>
  <p:tag name="KSO_WM_DIAGRAM_GROUP_CODE" val="o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48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o_h_a"/>
  <p:tag name="KSO_WM_UNIT_INDEX" val="1_3_1"/>
  <p:tag name="KSO_WM_UNIT_ID" val="diagram20231107_3*o_h_a*1_3_1"/>
  <p:tag name="KSO_WM_TEMPLATE_CATEGORY" val="diagram"/>
  <p:tag name="KSO_WM_TEMPLATE_INDEX" val="20231107"/>
  <p:tag name="KSO_WM_UNIT_LAYERLEVEL" val="1_1_1"/>
  <p:tag name="KSO_WM_TAG_VERSION" val="3.0"/>
  <p:tag name="KSO_WM_BEAUTIFY_FLAG" val="#wm#"/>
  <p:tag name="KSO_WM_DIAGRAM_GROUP_CODE" val="o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48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o_h_a"/>
  <p:tag name="KSO_WM_UNIT_INDEX" val="1_4_1"/>
  <p:tag name="KSO_WM_UNIT_ID" val="diagram20231107_3*o_h_a*1_4_1"/>
  <p:tag name="KSO_WM_TEMPLATE_CATEGORY" val="diagram"/>
  <p:tag name="KSO_WM_TEMPLATE_INDEX" val="20231107"/>
  <p:tag name="KSO_WM_UNIT_LAYERLEVEL" val="1_1_1"/>
  <p:tag name="KSO_WM_TAG_VERSION" val="3.0"/>
  <p:tag name="KSO_WM_BEAUTIFY_FLAG" val="#wm#"/>
  <p:tag name="KSO_WM_DIAGRAM_GROUP_CODE" val="o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48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1_5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1_5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48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2_5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2_5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48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3_5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3_5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48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DIAGRAM_GROUP_CODE" val="o1-1"/>
  <p:tag name="KSO_WM_UNIT_ID" val="diagram20231107_3*o_h_i*1_4_4"/>
  <p:tag name="KSO_WM_TEMPLATE_CATEGORY" val="diagram"/>
  <p:tag name="KSO_WM_TEMPLATE_INDEX" val="20231107"/>
  <p:tag name="KSO_WM_UNIT_LAYERLEVEL" val="1_1_1"/>
  <p:tag name="KSO_WM_TAG_VERSION" val="3.0"/>
  <p:tag name="KSO_WM_UNIT_TYPE" val="o_h_i"/>
  <p:tag name="KSO_WM_UNIT_INDEX" val="1_4_4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290.7794067382814,&quot;left&quot;:362.625002748985,&quot;top&quot;:64.05456824754292,&quot;width&quot;:656.9097722963373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488.xml><?xml version="1.0" encoding="utf-8"?>
<p:tagLst xmlns:p="http://schemas.openxmlformats.org/presentationml/2006/main">
  <p:tag name="KSO_WM_BEAUTIFY_FLAG" val=""/>
</p:tagLst>
</file>

<file path=ppt/tags/tag4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0.xml><?xml version="1.0" encoding="utf-8"?>
<p:tagLst xmlns:p="http://schemas.openxmlformats.org/presentationml/2006/main">
  <p:tag name="KSO_WM_BEAUTIFY_FLAG" val=""/>
</p:tagLst>
</file>

<file path=ppt/tags/tag4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92.xml><?xml version="1.0" encoding="utf-8"?>
<p:tagLst xmlns:p="http://schemas.openxmlformats.org/presentationml/2006/main">
  <p:tag name="KSO_WM_BEAUTIFY_FLAG" val=""/>
</p:tagLst>
</file>

<file path=ppt/tags/tag4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94.xml><?xml version="1.0" encoding="utf-8"?>
<p:tagLst xmlns:p="http://schemas.openxmlformats.org/presentationml/2006/main">
  <p:tag name="KSO_WM_BEAUTIFY_FLAG" val=""/>
</p:tagLst>
</file>

<file path=ppt/tags/tag4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96.xml><?xml version="1.0" encoding="utf-8"?>
<p:tagLst xmlns:p="http://schemas.openxmlformats.org/presentationml/2006/main">
  <p:tag name="KSO_WM_BEAUTIFY_FLAG" val=""/>
</p:tagLst>
</file>

<file path=ppt/tags/tag497.xml><?xml version="1.0" encoding="utf-8"?>
<p:tagLst xmlns:p="http://schemas.openxmlformats.org/presentationml/2006/main">
  <p:tag name="KSO_WM_BEAUTIFY_FLAG" val=""/>
</p:tagLst>
</file>

<file path=ppt/tags/tag49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49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00.xml><?xml version="1.0" encoding="utf-8"?>
<p:tagLst xmlns:p="http://schemas.openxmlformats.org/presentationml/2006/main">
  <p:tag name="KSO_WM_BEAUTIFY_FLAG" val=""/>
</p:tagLst>
</file>

<file path=ppt/tags/tag501.xml><?xml version="1.0" encoding="utf-8"?>
<p:tagLst xmlns:p="http://schemas.openxmlformats.org/presentationml/2006/main">
  <p:tag name="KSO_WM_BEAUTIFY_FLAG" val=""/>
</p:tagLst>
</file>

<file path=ppt/tags/tag50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03.xml><?xml version="1.0" encoding="utf-8"?>
<p:tagLst xmlns:p="http://schemas.openxmlformats.org/presentationml/2006/main">
  <p:tag name="KSO_WM_UNIT_PLACING_PICTURE_USER_VIEWPORT" val="{&quot;height&quot;:520,&quot;width&quot;:2400}"/>
</p:tagLst>
</file>

<file path=ppt/tags/tag504.xml><?xml version="1.0" encoding="utf-8"?>
<p:tagLst xmlns:p="http://schemas.openxmlformats.org/presentationml/2006/main">
  <p:tag name="KSO_WM_BEAUTIFY_FLAG" val=""/>
</p:tagLst>
</file>

<file path=ppt/tags/tag505.xml><?xml version="1.0" encoding="utf-8"?>
<p:tagLst xmlns:p="http://schemas.openxmlformats.org/presentationml/2006/main">
  <p:tag name="KSO_WM_BEAUTIFY_FLAG" val=""/>
</p:tagLst>
</file>

<file path=ppt/tags/tag506.xml><?xml version="1.0" encoding="utf-8"?>
<p:tagLst xmlns:p="http://schemas.openxmlformats.org/presentationml/2006/main">
  <p:tag name="KSO_WM_BEAUTIFY_FLAG" val=""/>
</p:tagLst>
</file>

<file path=ppt/tags/tag507.xml><?xml version="1.0" encoding="utf-8"?>
<p:tagLst xmlns:p="http://schemas.openxmlformats.org/presentationml/2006/main">
  <p:tag name="KSO_WM_BEAUTIFY_FLAG" val=""/>
</p:tagLst>
</file>

<file path=ppt/tags/tag508.xml><?xml version="1.0" encoding="utf-8"?>
<p:tagLst xmlns:p="http://schemas.openxmlformats.org/presentationml/2006/main">
  <p:tag name="KSO_WM_BEAUTIFY_FLAG" val=""/>
</p:tagLst>
</file>

<file path=ppt/tags/tag509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0.xml><?xml version="1.0" encoding="utf-8"?>
<p:tagLst xmlns:p="http://schemas.openxmlformats.org/presentationml/2006/main">
  <p:tag name="KSO_WM_BEAUTIFY_FLAG" val=""/>
</p:tagLst>
</file>

<file path=ppt/tags/tag511.xml><?xml version="1.0" encoding="utf-8"?>
<p:tagLst xmlns:p="http://schemas.openxmlformats.org/presentationml/2006/main">
  <p:tag name="KSO_WM_BEAUTIFY_FLAG" val=""/>
</p:tagLst>
</file>

<file path=ppt/tags/tag512.xml><?xml version="1.0" encoding="utf-8"?>
<p:tagLst xmlns:p="http://schemas.openxmlformats.org/presentationml/2006/main">
  <p:tag name="KSO_WM_BEAUTIFY_FLAG" val=""/>
</p:tagLst>
</file>

<file path=ppt/tags/tag513.xml><?xml version="1.0" encoding="utf-8"?>
<p:tagLst xmlns:p="http://schemas.openxmlformats.org/presentationml/2006/main">
  <p:tag name="KSO_WM_BEAUTIFY_FLAG" val=""/>
</p:tagLst>
</file>

<file path=ppt/tags/tag514.xml><?xml version="1.0" encoding="utf-8"?>
<p:tagLst xmlns:p="http://schemas.openxmlformats.org/presentationml/2006/main">
  <p:tag name="KSO_WM_BEAUTIFY_FLAG" val=""/>
</p:tagLst>
</file>

<file path=ppt/tags/tag5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16.xml><?xml version="1.0" encoding="utf-8"?>
<p:tagLst xmlns:p="http://schemas.openxmlformats.org/presentationml/2006/main">
  <p:tag name="KSO_WM_BEAUTIFY_FLAG" val=""/>
</p:tagLst>
</file>

<file path=ppt/tags/tag5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18.xml><?xml version="1.0" encoding="utf-8"?>
<p:tagLst xmlns:p="http://schemas.openxmlformats.org/presentationml/2006/main">
  <p:tag name="KSO_WM_BEAUTIFY_FLAG" val=""/>
</p:tagLst>
</file>

<file path=ppt/tags/tag5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0.xml><?xml version="1.0" encoding="utf-8"?>
<p:tagLst xmlns:p="http://schemas.openxmlformats.org/presentationml/2006/main">
  <p:tag name="KSO_WM_BEAUTIFY_FLAG" val=""/>
</p:tagLst>
</file>

<file path=ppt/tags/tag5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22.xml><?xml version="1.0" encoding="utf-8"?>
<p:tagLst xmlns:p="http://schemas.openxmlformats.org/presentationml/2006/main">
  <p:tag name="KSO_WM_BEAUTIFY_FLAG" val=""/>
</p:tagLst>
</file>

<file path=ppt/tags/tag523.xml><?xml version="1.0" encoding="utf-8"?>
<p:tagLst xmlns:p="http://schemas.openxmlformats.org/presentationml/2006/main">
  <p:tag name="KSO_WM_BEAUTIFY_FLAG" val=""/>
</p:tagLst>
</file>

<file path=ppt/tags/tag5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25.xml><?xml version="1.0" encoding="utf-8"?>
<p:tagLst xmlns:p="http://schemas.openxmlformats.org/presentationml/2006/main">
  <p:tag name="TABLE_ENDDRAG_ORIGIN_RECT" val="700*344"/>
  <p:tag name="TABLE_ENDDRAG_RECT" val="118*95*700*344"/>
</p:tagLst>
</file>

<file path=ppt/tags/tag5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27.xml><?xml version="1.0" encoding="utf-8"?>
<p:tagLst xmlns:p="http://schemas.openxmlformats.org/presentationml/2006/main">
  <p:tag name="KSO_WM_BEAUTIFY_FLAG" val=""/>
</p:tagLst>
</file>

<file path=ppt/tags/tag528.xml><?xml version="1.0" encoding="utf-8"?>
<p:tagLst xmlns:p="http://schemas.openxmlformats.org/presentationml/2006/main">
  <p:tag name="KSO_WM_BEAUTIFY_FLAG" val=""/>
</p:tagLst>
</file>

<file path=ppt/tags/tag5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0.xml><?xml version="1.0" encoding="utf-8"?>
<p:tagLst xmlns:p="http://schemas.openxmlformats.org/presentationml/2006/main">
  <p:tag name="KSO_WM_BEAUTIFY_FLAG" val=""/>
</p:tagLst>
</file>

<file path=ppt/tags/tag531.xml><?xml version="1.0" encoding="utf-8"?>
<p:tagLst xmlns:p="http://schemas.openxmlformats.org/presentationml/2006/main">
  <p:tag name="KSO_WM_BEAUTIFY_FLAG" val=""/>
</p:tagLst>
</file>

<file path=ppt/tags/tag532.xml><?xml version="1.0" encoding="utf-8"?>
<p:tagLst xmlns:p="http://schemas.openxmlformats.org/presentationml/2006/main">
  <p:tag name="KSO_WM_BEAUTIFY_FLAG" val=""/>
</p:tagLst>
</file>

<file path=ppt/tags/tag533.xml><?xml version="1.0" encoding="utf-8"?>
<p:tagLst xmlns:p="http://schemas.openxmlformats.org/presentationml/2006/main">
  <p:tag name="KSO_WM_BEAUTIFY_FLAG" val=""/>
</p:tagLst>
</file>

<file path=ppt/tags/tag534.xml><?xml version="1.0" encoding="utf-8"?>
<p:tagLst xmlns:p="http://schemas.openxmlformats.org/presentationml/2006/main">
  <p:tag name="KSO_WM_BEAUTIFY_FLAG" val=""/>
</p:tagLst>
</file>

<file path=ppt/tags/tag535.xml><?xml version="1.0" encoding="utf-8"?>
<p:tagLst xmlns:p="http://schemas.openxmlformats.org/presentationml/2006/main">
  <p:tag name="KSO_WM_BEAUTIFY_FLAG" val=""/>
</p:tagLst>
</file>

<file path=ppt/tags/tag536.xml><?xml version="1.0" encoding="utf-8"?>
<p:tagLst xmlns:p="http://schemas.openxmlformats.org/presentationml/2006/main">
  <p:tag name="KSO_WM_BEAUTIFY_FLAG" val=""/>
</p:tagLst>
</file>

<file path=ppt/tags/tag537.xml><?xml version="1.0" encoding="utf-8"?>
<p:tagLst xmlns:p="http://schemas.openxmlformats.org/presentationml/2006/main">
  <p:tag name="KSO_WM_BEAUTIFY_FLAG" val=""/>
</p:tagLst>
</file>

<file path=ppt/tags/tag5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39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0.xml><?xml version="1.0" encoding="utf-8"?>
<p:tagLst xmlns:p="http://schemas.openxmlformats.org/presentationml/2006/main">
  <p:tag name="KSO_WM_BEAUTIFY_FLAG" val=""/>
</p:tagLst>
</file>

<file path=ppt/tags/tag541.xml><?xml version="1.0" encoding="utf-8"?>
<p:tagLst xmlns:p="http://schemas.openxmlformats.org/presentationml/2006/main">
  <p:tag name="KSO_WM_BEAUTIFY_FLAG" val=""/>
</p:tagLst>
</file>

<file path=ppt/tags/tag542.xml><?xml version="1.0" encoding="utf-8"?>
<p:tagLst xmlns:p="http://schemas.openxmlformats.org/presentationml/2006/main">
  <p:tag name="KSO_WM_BEAUTIFY_FLAG" val=""/>
</p:tagLst>
</file>

<file path=ppt/tags/tag543.xml><?xml version="1.0" encoding="utf-8"?>
<p:tagLst xmlns:p="http://schemas.openxmlformats.org/presentationml/2006/main">
  <p:tag name="KSO_WM_BEAUTIFY_FLAG" val=""/>
</p:tagLst>
</file>

<file path=ppt/tags/tag5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45.xml><?xml version="1.0" encoding="utf-8"?>
<p:tagLst xmlns:p="http://schemas.openxmlformats.org/presentationml/2006/main">
  <p:tag name="KSO_WM_BEAUTIFY_FLAG" val=""/>
</p:tagLst>
</file>

<file path=ppt/tags/tag546.xml><?xml version="1.0" encoding="utf-8"?>
<p:tagLst xmlns:p="http://schemas.openxmlformats.org/presentationml/2006/main">
  <p:tag name="KSO_WM_BEAUTIFY_FLAG" val=""/>
</p:tagLst>
</file>

<file path=ppt/tags/tag547.xml><?xml version="1.0" encoding="utf-8"?>
<p:tagLst xmlns:p="http://schemas.openxmlformats.org/presentationml/2006/main">
  <p:tag name="KSO_WM_BEAUTIFY_FLAG" val=""/>
</p:tagLst>
</file>

<file path=ppt/tags/tag548.xml><?xml version="1.0" encoding="utf-8"?>
<p:tagLst xmlns:p="http://schemas.openxmlformats.org/presentationml/2006/main">
  <p:tag name="KSO_WM_BEAUTIFY_FLAG" val=""/>
</p:tagLst>
</file>

<file path=ppt/tags/tag5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0.xml><?xml version="1.0" encoding="utf-8"?>
<p:tagLst xmlns:p="http://schemas.openxmlformats.org/presentationml/2006/main">
  <p:tag name="KSO_WM_BEAUTIFY_FLAG" val=""/>
</p:tagLst>
</file>

<file path=ppt/tags/tag551.xml><?xml version="1.0" encoding="utf-8"?>
<p:tagLst xmlns:p="http://schemas.openxmlformats.org/presentationml/2006/main">
  <p:tag name="KSO_WM_BEAUTIFY_FLAG" val=""/>
</p:tagLst>
</file>

<file path=ppt/tags/tag552.xml><?xml version="1.0" encoding="utf-8"?>
<p:tagLst xmlns:p="http://schemas.openxmlformats.org/presentationml/2006/main">
  <p:tag name="KSO_WM_BEAUTIFY_FLAG" val=""/>
</p:tagLst>
</file>

<file path=ppt/tags/tag5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54.xml><?xml version="1.0" encoding="utf-8"?>
<p:tagLst xmlns:p="http://schemas.openxmlformats.org/presentationml/2006/main">
  <p:tag name="KSO_WPP_MARK_KEY" val="34a5c737-2527-451b-a6cc-313a70f4ce21"/>
  <p:tag name="COMMONDATA" val="eyJoZGlkIjoiNTFmYTliYTIyYWM1N2UzNDc1MDg1MjNkMDFmYjQxZWYifQ=="/>
  <p:tag name="resource_record_key" val="{&quot;70&quot;:[3314030,3312405,3315984]}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4011</Words>
  <Application>WPS 演示</Application>
  <PresentationFormat>宽屏</PresentationFormat>
  <Paragraphs>701</Paragraphs>
  <Slides>76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76</vt:i4>
      </vt:variant>
    </vt:vector>
  </HeadingPairs>
  <TitlesOfParts>
    <vt:vector size="91" baseType="lpstr">
      <vt:lpstr>Arial</vt:lpstr>
      <vt:lpstr>宋体</vt:lpstr>
      <vt:lpstr>Wingdings</vt:lpstr>
      <vt:lpstr>Wingdings</vt:lpstr>
      <vt:lpstr>思源黑体 CN Medium</vt:lpstr>
      <vt:lpstr>黑体</vt:lpstr>
      <vt:lpstr>思源黑体 CN Heavy</vt:lpstr>
      <vt:lpstr>思源黑体 CN Bold</vt:lpstr>
      <vt:lpstr>微软雅黑</vt:lpstr>
      <vt:lpstr>Arial Unicode MS</vt:lpstr>
      <vt:lpstr>Calibri</vt:lpstr>
      <vt:lpstr>思源黑体 CN Normal</vt:lpstr>
      <vt:lpstr>华文行楷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E 山</cp:lastModifiedBy>
  <cp:revision>659</cp:revision>
  <dcterms:created xsi:type="dcterms:W3CDTF">2019-06-19T02:08:00Z</dcterms:created>
  <dcterms:modified xsi:type="dcterms:W3CDTF">2024-04-12T10:06:45Z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2052-12.1.0.16250</vt:lpwstr>
  </property>
  <property fmtid="{D5CDD505-2E9C-101B-9397-08002B2CF9AE}" pid="3" name="ICV">
    <vt:lpwstr>E05BAC80A04946D7B378C6D51E8DF536_13</vt:lpwstr>
  </property>
</Properties>
</file>