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3" r:id="rId2"/>
    <p:sldId id="4399" r:id="rId3"/>
    <p:sldId id="4463" r:id="rId4"/>
    <p:sldId id="4376" r:id="rId5"/>
    <p:sldId id="4397" r:id="rId6"/>
    <p:sldId id="4444" r:id="rId7"/>
    <p:sldId id="4448" r:id="rId8"/>
    <p:sldId id="4434" r:id="rId9"/>
    <p:sldId id="4445" r:id="rId10"/>
    <p:sldId id="4446" r:id="rId11"/>
    <p:sldId id="4462" r:id="rId12"/>
    <p:sldId id="4464" r:id="rId13"/>
    <p:sldId id="4455" r:id="rId14"/>
    <p:sldId id="4457" r:id="rId15"/>
    <p:sldId id="270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90" autoAdjust="0"/>
  </p:normalViewPr>
  <p:slideViewPr>
    <p:cSldViewPr snapToGrid="0">
      <p:cViewPr varScale="1">
        <p:scale>
          <a:sx n="91" d="100"/>
          <a:sy n="91" d="100"/>
        </p:scale>
        <p:origin x="96" y="3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78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6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90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21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48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065" y="2129155"/>
            <a:ext cx="107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惊魂一刻  强者恒强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2024.10.31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58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A04F-DC85-5C95-A5F3-098ED0621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E55B154-1EF0-E758-B418-5850848DF2E4}"/>
              </a:ext>
            </a:extLst>
          </p:cNvPr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十月竞价策略回顾（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5——5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2082F0-E0AF-3614-9531-2D2A8E581D50}"/>
              </a:ext>
            </a:extLst>
          </p:cNvPr>
          <p:cNvSpPr txBox="1"/>
          <p:nvPr/>
        </p:nvSpPr>
        <p:spPr>
          <a:xfrm>
            <a:off x="138545" y="6604084"/>
            <a:ext cx="9937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9ABA92-9360-65D3-CD4D-505F9604B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33" y="2123090"/>
            <a:ext cx="9989155" cy="3174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42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1" y="5722251"/>
            <a:ext cx="567095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选股：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①趋势符合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神奇色阶三阶全红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短中长期趋势向好</a:t>
            </a:r>
            <a:endParaRPr lang="en-US" altLang="zh-CN" sz="1200" dirty="0"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②资金符合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主力动向</a:t>
            </a:r>
            <a:r>
              <a:rPr lang="en-US" altLang="zh-CN" sz="1200" dirty="0">
                <a:latin typeface="+mn-ea"/>
              </a:rPr>
              <a:t>N</a:t>
            </a:r>
            <a:r>
              <a:rPr lang="zh-CN" altLang="en-US" sz="1200" dirty="0">
                <a:latin typeface="+mn-ea"/>
              </a:rPr>
              <a:t>倍爆量</a:t>
            </a:r>
            <a:endParaRPr lang="en-US" altLang="zh-CN" sz="1200" dirty="0">
              <a:latin typeface="+mn-ea"/>
            </a:endParaRPr>
          </a:p>
          <a:p>
            <a:r>
              <a:rPr lang="zh-CN" altLang="en-US" sz="1400" dirty="0">
                <a:solidFill>
                  <a:srgbClr val="0070C0"/>
                </a:solidFill>
                <a:latin typeface="+mn-ea"/>
              </a:rPr>
              <a:t> </a:t>
            </a:r>
            <a:endParaRPr lang="en-US" altLang="zh-CN" sz="1400" dirty="0">
              <a:solidFill>
                <a:srgbClr val="0070C0"/>
              </a:solidFill>
              <a:latin typeface="+mn-ea"/>
            </a:endParaRPr>
          </a:p>
          <a:p>
            <a:r>
              <a:rPr lang="zh-CN" altLang="en-US" sz="1100" dirty="0">
                <a:solidFill>
                  <a:srgbClr val="0070C0"/>
                </a:solidFill>
                <a:latin typeface="+mn-ea"/>
              </a:rPr>
              <a:t>注意事项：回档中期生命线满足“流动资金翻红</a:t>
            </a:r>
            <a:r>
              <a:rPr lang="en-US" altLang="zh-CN" sz="1100" dirty="0">
                <a:solidFill>
                  <a:srgbClr val="0070C0"/>
                </a:solidFill>
                <a:latin typeface="+mn-ea"/>
              </a:rPr>
              <a:t>+</a:t>
            </a:r>
            <a:r>
              <a:rPr lang="zh-CN" altLang="en-US" sz="1100" dirty="0">
                <a:solidFill>
                  <a:srgbClr val="0070C0"/>
                </a:solidFill>
                <a:latin typeface="+mn-ea"/>
              </a:rPr>
              <a:t>主力动向小绿柱丨小红柱”（主力洗筹）</a:t>
            </a:r>
            <a:endParaRPr lang="en-US" altLang="zh-CN" sz="12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28062" y="5766834"/>
            <a:ext cx="2612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2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回档中期生命线附近</a:t>
            </a:r>
            <a:r>
              <a:rPr lang="en-US" altLang="zh-CN" sz="1200" dirty="0">
                <a:latin typeface="+mn-ea"/>
              </a:rPr>
              <a:t>+</a:t>
            </a:r>
            <a:r>
              <a:rPr lang="zh-CN" altLang="en-US" sz="1200" dirty="0">
                <a:latin typeface="+mn-ea"/>
              </a:rPr>
              <a:t>当日主力流入</a:t>
            </a:r>
            <a:endParaRPr lang="en-US" altLang="zh-CN" sz="1200" dirty="0"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397380" y="5766834"/>
            <a:ext cx="379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卖点：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①第一色阶（灰柱降半仓丨绿柱清仓跑）</a:t>
            </a: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②触碰前期压力位适当降低仓位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4858"/>
            <a:ext cx="10014041" cy="46056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368" y="1054858"/>
            <a:ext cx="2144631" cy="46056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B51CB7A-D114-2A17-AAFD-3BCC09FE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210207" y="400539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主线淘金购买链接：</a:t>
            </a:r>
            <a:r>
              <a:rPr lang="en-US" altLang="zh-CN" b="1" dirty="0">
                <a:solidFill>
                  <a:schemeClr val="bg1"/>
                </a:solidFill>
              </a:rPr>
              <a:t>https://activity.n8n8.cn/pc-page/pc/zxtj?pageId=400001276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48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5874D-2601-DE5E-EE89-909C52610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3FE113-98CA-99C9-AC38-53E730E0DC98}"/>
              </a:ext>
            </a:extLst>
          </p:cNvPr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社群限制：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200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人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264E1-CF84-F8C7-A8EB-BC44E296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4" y="799437"/>
            <a:ext cx="3283022" cy="16316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210C53-4955-A3C1-5D2D-A41690D30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4" y="2502563"/>
            <a:ext cx="3283022" cy="5221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35BE68-E1F0-55FD-63B4-6B7DEE352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44" y="3096198"/>
            <a:ext cx="3283022" cy="8599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C12ACD-7A5A-CE48-7BB7-79AA65D68C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99" b="7177"/>
          <a:stretch/>
        </p:blipFill>
        <p:spPr>
          <a:xfrm>
            <a:off x="3698713" y="2521006"/>
            <a:ext cx="4968721" cy="32713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5CDE41-FD6D-2579-2A96-7BC9D846F5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902"/>
          <a:stretch/>
        </p:blipFill>
        <p:spPr>
          <a:xfrm>
            <a:off x="3698714" y="826184"/>
            <a:ext cx="4968721" cy="1633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72D266-F23B-40B6-F156-39660E78A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41" y="4027671"/>
            <a:ext cx="3283022" cy="2077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23DB6C0-0256-880E-32FC-B96A20AA11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2547"/>
          <a:stretch/>
        </p:blipFill>
        <p:spPr>
          <a:xfrm>
            <a:off x="8754884" y="826184"/>
            <a:ext cx="3178692" cy="1495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6E5F10D-1C63-9802-2557-89BBF2D88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4881" y="2404013"/>
            <a:ext cx="3178692" cy="13172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7DC0039-B987-98AC-0671-DC2232668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4884" y="3867955"/>
            <a:ext cx="3178692" cy="668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377BA8-C3C6-0623-30AF-6BECA1F067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4881" y="4635704"/>
            <a:ext cx="3166988" cy="8862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83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64807" y="5528155"/>
            <a:ext cx="9248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现状：资金翻红（量能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捕捞季节放量死叉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回踩辅助线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防守策略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（高人气个股）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丨军工（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低位防守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+80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后消息刺激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重组概念</a:t>
            </a:r>
            <a:r>
              <a:rPr lang="zh-CN" altLang="en-US" b="1" dirty="0"/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3435AE-1819-9694-FD27-73D68AB34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47" y="1018711"/>
            <a:ext cx="2371066" cy="50869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C636C9-27A3-56B8-6ECF-63E775319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807" y="1018711"/>
            <a:ext cx="9248646" cy="43789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988C9A-B4E8-49DA-EF80-4C4CC9E61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EA2D27-7555-9C9B-92AB-8CED93759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83" y="1114097"/>
            <a:ext cx="2381018" cy="51080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916DA0-4996-3CEE-0ABD-554805A10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726" y="1125913"/>
            <a:ext cx="2381018" cy="5108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4AAC6F-3D0D-E301-CC4B-018BC64A7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827" y="1114096"/>
            <a:ext cx="2381018" cy="51080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26D579-7853-A2DE-E289-F14FC0E96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8224" y="1114095"/>
            <a:ext cx="2381018" cy="51080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F068882-12EC-2D92-47C9-910C46EC6367}"/>
              </a:ext>
            </a:extLst>
          </p:cNvPr>
          <p:cNvSpPr txBox="1"/>
          <p:nvPr/>
        </p:nvSpPr>
        <p:spPr>
          <a:xfrm>
            <a:off x="10044497" y="744794"/>
            <a:ext cx="641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周四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D2F49EF-C0AD-F074-FDA2-F4E67BCBA0F7}"/>
              </a:ext>
            </a:extLst>
          </p:cNvPr>
          <p:cNvSpPr txBox="1"/>
          <p:nvPr/>
        </p:nvSpPr>
        <p:spPr>
          <a:xfrm>
            <a:off x="7118734" y="756581"/>
            <a:ext cx="710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周三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204888-F975-3817-2FBD-D5419FC5BA3A}"/>
              </a:ext>
            </a:extLst>
          </p:cNvPr>
          <p:cNvSpPr txBox="1"/>
          <p:nvPr/>
        </p:nvSpPr>
        <p:spPr>
          <a:xfrm>
            <a:off x="4254595" y="756581"/>
            <a:ext cx="788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周二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D00F9A7-E90B-0ACA-A124-BB808A30346A}"/>
              </a:ext>
            </a:extLst>
          </p:cNvPr>
          <p:cNvSpPr txBox="1"/>
          <p:nvPr/>
        </p:nvSpPr>
        <p:spPr>
          <a:xfrm>
            <a:off x="1433390" y="760448"/>
            <a:ext cx="68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周一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560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周四竞价策略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EDC9170-8212-73B6-2203-53E584AB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284" y="756581"/>
            <a:ext cx="2549840" cy="54648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BEFEF76-B61B-D18E-0AB3-FBA170C5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65" y="4643054"/>
            <a:ext cx="3819360" cy="1443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87829F-8330-56A5-E8BB-F33134C44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041" y="756581"/>
            <a:ext cx="2547243" cy="546487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34434C-C200-F994-D06F-5A5560530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22" y="3275855"/>
            <a:ext cx="3257550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96896A0-C4D3-A22A-2530-B8E84052E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594" y="2056682"/>
            <a:ext cx="2379442" cy="1014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3480398-2181-2FFE-7B4B-A28E5DEB9A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165" y="800090"/>
            <a:ext cx="2158725" cy="12022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44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AFAE45F-7D7B-8B21-BBF5-56183AFAF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702" y="837406"/>
            <a:ext cx="2522930" cy="5412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099830-9EED-C11C-6ABF-FA424BA49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576" y="837406"/>
            <a:ext cx="2522818" cy="54124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1959FB-1DDC-DB9C-2F04-6DF986598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394" y="837406"/>
            <a:ext cx="2522815" cy="54124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756647-EC0E-22AA-C3AB-8BA7F56BE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410" y="1105885"/>
            <a:ext cx="1785613" cy="579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AA521C5-BCA8-A667-F2AB-D474FEFD7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46" y="4584922"/>
            <a:ext cx="1785613" cy="7202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646FC2-BB8B-0A34-E6CA-D7734BE17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563" y="1858051"/>
            <a:ext cx="1785613" cy="6413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D9A4655-0E4D-EE20-FCB3-1C112977F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563" y="2724008"/>
            <a:ext cx="1785613" cy="629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F70EEF5-28A5-7DE3-BBD6-85E127219E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327" y="3511268"/>
            <a:ext cx="1785849" cy="865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10D8E7D-F8E5-3458-79BD-8FCAA9B49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563" y="5512957"/>
            <a:ext cx="1785613" cy="6108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卖出策略</a:t>
            </a:r>
            <a:r>
              <a:rPr lang="en-US" altLang="zh-CN" sz="4000" b="1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b="1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神奇三板斧</a:t>
            </a:r>
            <a:endParaRPr lang="en-US" altLang="zh-CN" sz="4000" b="1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C9F6BB-BA21-5527-EDEA-51DCCF31B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40" y="807868"/>
            <a:ext cx="2515897" cy="53976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824A95-1DB9-F3DA-F800-903A3C32C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677" y="807868"/>
            <a:ext cx="2515897" cy="5397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3978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944</Words>
  <Application>Microsoft Office PowerPoint</Application>
  <PresentationFormat>宽屏</PresentationFormat>
  <Paragraphs>129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250</cp:revision>
  <dcterms:created xsi:type="dcterms:W3CDTF">2024-01-18T12:59:00Z</dcterms:created>
  <dcterms:modified xsi:type="dcterms:W3CDTF">2024-10-31T13:00:37Z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2052-12.1.0.17827</vt:lpwstr>
  </property>
</Properties>
</file>