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392" r:id="rId21"/>
    <p:sldId id="455" r:id="rId22"/>
    <p:sldId id="562" r:id="rId23"/>
    <p:sldId id="479" r:id="rId24"/>
    <p:sldId id="566" r:id="rId25"/>
    <p:sldId id="567" r:id="rId26"/>
    <p:sldId id="394" r:id="rId27"/>
    <p:sldId id="459" r:id="rId28"/>
    <p:sldId id="506" r:id="rId29"/>
    <p:sldId id="514" r:id="rId30"/>
    <p:sldId id="551" r:id="rId31"/>
    <p:sldId id="536" r:id="rId32"/>
    <p:sldId id="565" r:id="rId33"/>
    <p:sldId id="464" r:id="rId34"/>
    <p:sldId id="465" r:id="rId35"/>
    <p:sldId id="466" r:id="rId36"/>
    <p:sldId id="467" r:id="rId37"/>
    <p:sldId id="468" r:id="rId38"/>
    <p:sldId id="325" r:id="rId39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gs" Target="tags/tag121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6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2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8.xml"/><Relationship Id="rId1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image" Target="../media/image16.png"/><Relationship Id="rId1" Type="http://schemas.openxmlformats.org/officeDocument/2006/relationships/tags" Target="../tags/tag109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12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11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14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13.xml"/><Relationship Id="rId1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16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15.xml"/><Relationship Id="rId1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18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17.xml"/><Relationship Id="rId1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点附近是有无形支撑的），所以下跌空间有限，更多的可能会以时间换空间来调整。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-0.64%</a:t>
            </a:r>
            <a:r>
              <a:rPr lang="zh-CN" altLang="en-US" dirty="0"/>
              <a:t>、中证</a:t>
            </a:r>
            <a:r>
              <a:rPr lang="en-US" altLang="zh-CN" dirty="0"/>
              <a:t>A500</a:t>
            </a:r>
            <a:r>
              <a:rPr lang="zh-CN" altLang="en-US" dirty="0"/>
              <a:t>的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-2.83%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19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6421</Words>
  <Application>WPS 演示</Application>
  <PresentationFormat>宽屏</PresentationFormat>
  <Paragraphs>387</Paragraphs>
  <Slides>37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阿涛</cp:lastModifiedBy>
  <cp:revision>376</cp:revision>
  <dcterms:created xsi:type="dcterms:W3CDTF">2019-06-19T02:08:00Z</dcterms:created>
  <dcterms:modified xsi:type="dcterms:W3CDTF">2025-04-16T02:36:22Z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39340004071C426FBDD6E1D047E39033_13</vt:lpwstr>
  </property>
</Properties>
</file>