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79" r:id="rId31"/>
    <p:sldId id="392" r:id="rId32"/>
    <p:sldId id="455" r:id="rId33"/>
    <p:sldId id="562" r:id="rId34"/>
    <p:sldId id="479" r:id="rId35"/>
    <p:sldId id="566" r:id="rId36"/>
    <p:sldId id="567" r:id="rId37"/>
    <p:sldId id="394" r:id="rId38"/>
    <p:sldId id="459" r:id="rId39"/>
    <p:sldId id="506" r:id="rId40"/>
    <p:sldId id="514" r:id="rId41"/>
    <p:sldId id="551" r:id="rId42"/>
    <p:sldId id="536" r:id="rId43"/>
    <p:sldId id="565" r:id="rId44"/>
    <p:sldId id="464" r:id="rId45"/>
    <p:sldId id="465" r:id="rId46"/>
    <p:sldId id="466" r:id="rId47"/>
    <p:sldId id="467" r:id="rId48"/>
    <p:sldId id="468" r:id="rId49"/>
    <p:sldId id="325" r:id="rId50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gs" Target="tags/tag154.xml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8.xml"/><Relationship Id="rId3" Type="http://schemas.openxmlformats.org/officeDocument/2006/relationships/image" Target="../media/image16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9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1.xml"/><Relationship Id="rId1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image" Target="../media/image17.png"/><Relationship Id="rId1" Type="http://schemas.openxmlformats.org/officeDocument/2006/relationships/tags" Target="../tags/tag142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5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44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7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146.xml"/><Relationship Id="rId1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9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148.xml"/><Relationship Id="rId1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1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150.xml"/><Relationship Id="rId1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陪跑特训营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059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8689</Words>
  <Application>WPS 演示</Application>
  <PresentationFormat>宽屏</PresentationFormat>
  <Paragraphs>503</Paragraphs>
  <Slides>48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396</cp:revision>
  <dcterms:created xsi:type="dcterms:W3CDTF">2019-06-19T02:08:00Z</dcterms:created>
  <dcterms:modified xsi:type="dcterms:W3CDTF">2025-05-28T02:32:46Z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39340004071C426FBDD6E1D047E39033_13</vt:lpwstr>
  </property>
</Properties>
</file>