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392" r:id="rId35"/>
    <p:sldId id="455" r:id="rId36"/>
    <p:sldId id="562" r:id="rId37"/>
    <p:sldId id="479" r:id="rId38"/>
    <p:sldId id="566" r:id="rId39"/>
    <p:sldId id="567" r:id="rId40"/>
    <p:sldId id="394" r:id="rId41"/>
    <p:sldId id="459" r:id="rId42"/>
    <p:sldId id="506" r:id="rId43"/>
    <p:sldId id="514" r:id="rId44"/>
    <p:sldId id="551" r:id="rId45"/>
    <p:sldId id="536" r:id="rId46"/>
    <p:sldId id="565" r:id="rId47"/>
    <p:sldId id="464" r:id="rId48"/>
    <p:sldId id="465" r:id="rId49"/>
    <p:sldId id="466" r:id="rId50"/>
    <p:sldId id="467" r:id="rId51"/>
    <p:sldId id="468" r:id="rId52"/>
    <p:sldId id="325" r:id="rId53"/>
  </p:sldIdLst>
  <p:sldSz cx="12192000" cy="6858000"/>
  <p:notesSz cx="6858000" cy="9144000"/>
  <p:custDataLst>
    <p:tags r:id="rId5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9" Type="http://schemas.openxmlformats.org/officeDocument/2006/relationships/tags" Target="tags/tag162.xml"/><Relationship Id="rId58" Type="http://schemas.openxmlformats.org/officeDocument/2006/relationships/commentAuthors" Target="commentAuthors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notesMaster" Target="notesMasters/notesMaster1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7.xml"/><Relationship Id="rId1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3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9.xml"/><Relationship Id="rId1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1.xml"/><Relationship Id="rId2" Type="http://schemas.openxmlformats.org/officeDocument/2006/relationships/image" Target="../media/image16.png"/><Relationship Id="rId1" Type="http://schemas.openxmlformats.org/officeDocument/2006/relationships/tags" Target="../tags/tag150.xml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3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52.xml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5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54.xml"/><Relationship Id="rId1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7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56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9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58.xml"/><Relationship Id="rId1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938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、消息方面：今天陆家嘴论坛，看看有什么消息；下周三美联储议息决定。故大概率处于一个区间震荡为主。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、信号上：今天是</a:t>
            </a:r>
            <a:r>
              <a:rPr lang="en-US" altLang="zh-CN" dirty="0"/>
              <a:t>S</a:t>
            </a:r>
            <a:r>
              <a:rPr lang="zh-CN" altLang="en-US" dirty="0"/>
              <a:t>点与金叉的较劲，</a:t>
            </a:r>
            <a:r>
              <a:rPr lang="en-US" altLang="zh-CN" dirty="0"/>
              <a:t>S</a:t>
            </a:r>
            <a:r>
              <a:rPr lang="zh-CN" altLang="en-US" dirty="0"/>
              <a:t>点出现则不太会出金叉，出金叉则不会出</a:t>
            </a:r>
            <a:r>
              <a:rPr lang="en-US" altLang="zh-CN" dirty="0"/>
              <a:t>S</a:t>
            </a:r>
            <a:r>
              <a:rPr lang="zh-CN" altLang="en-US" dirty="0"/>
              <a:t>点。今天哪方获胜。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9282</Words>
  <Application>WPS 演示</Application>
  <PresentationFormat>宽屏</PresentationFormat>
  <Paragraphs>537</Paragraphs>
  <Slides>51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4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407</cp:revision>
  <dcterms:created xsi:type="dcterms:W3CDTF">2019-06-19T02:08:00Z</dcterms:created>
  <dcterms:modified xsi:type="dcterms:W3CDTF">2025-06-18T02:38:28Z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39340004071C426FBDD6E1D047E39033_13</vt:lpwstr>
  </property>
</Properties>
</file>