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392" r:id="rId37"/>
    <p:sldId id="455" r:id="rId38"/>
    <p:sldId id="562" r:id="rId39"/>
    <p:sldId id="479" r:id="rId40"/>
    <p:sldId id="566" r:id="rId41"/>
    <p:sldId id="567" r:id="rId42"/>
    <p:sldId id="394" r:id="rId43"/>
    <p:sldId id="459" r:id="rId44"/>
    <p:sldId id="506" r:id="rId45"/>
    <p:sldId id="514" r:id="rId46"/>
    <p:sldId id="551" r:id="rId47"/>
    <p:sldId id="536" r:id="rId48"/>
    <p:sldId id="565" r:id="rId49"/>
    <p:sldId id="464" r:id="rId50"/>
    <p:sldId id="465" r:id="rId51"/>
    <p:sldId id="466" r:id="rId52"/>
    <p:sldId id="467" r:id="rId53"/>
    <p:sldId id="468" r:id="rId54"/>
    <p:sldId id="325" r:id="rId55"/>
  </p:sldIdLst>
  <p:sldSz cx="12192000" cy="6858000"/>
  <p:notesSz cx="6858000" cy="9144000"/>
  <p:custDataLst>
    <p:tags r:id="rId6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gs" Target="tags/tag168.xml"/><Relationship Id="rId60" Type="http://schemas.openxmlformats.org/officeDocument/2006/relationships/commentAuthors" Target="commentAuthors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9.xml"/><Relationship Id="rId1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7.xml"/><Relationship Id="rId2" Type="http://schemas.openxmlformats.org/officeDocument/2006/relationships/image" Target="../media/image16.png"/><Relationship Id="rId1" Type="http://schemas.openxmlformats.org/officeDocument/2006/relationships/tags" Target="../tags/tag156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9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0.xml"/><Relationship Id="rId1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3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2.xml"/><Relationship Id="rId1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5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4.xml"/><Relationship Id="rId1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9766</Words>
  <Application>WPS 演示</Application>
  <PresentationFormat>宽屏</PresentationFormat>
  <Paragraphs>561</Paragraphs>
  <Slides>53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6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416</cp:revision>
  <dcterms:created xsi:type="dcterms:W3CDTF">2019-06-19T02:08:00Z</dcterms:created>
  <dcterms:modified xsi:type="dcterms:W3CDTF">2025-07-03T02:36:25Z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