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2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596" r:id="rId41"/>
    <p:sldId id="597" r:id="rId42"/>
    <p:sldId id="392" r:id="rId43"/>
    <p:sldId id="455" r:id="rId44"/>
    <p:sldId id="562" r:id="rId45"/>
    <p:sldId id="479" r:id="rId46"/>
    <p:sldId id="566" r:id="rId47"/>
    <p:sldId id="567" r:id="rId48"/>
    <p:sldId id="394" r:id="rId49"/>
    <p:sldId id="459" r:id="rId50"/>
    <p:sldId id="506" r:id="rId51"/>
    <p:sldId id="514" r:id="rId52"/>
    <p:sldId id="551" r:id="rId53"/>
    <p:sldId id="536" r:id="rId54"/>
    <p:sldId id="565" r:id="rId55"/>
    <p:sldId id="464" r:id="rId56"/>
    <p:sldId id="465" r:id="rId57"/>
    <p:sldId id="466" r:id="rId58"/>
    <p:sldId id="467" r:id="rId59"/>
    <p:sldId id="468" r:id="rId60"/>
    <p:sldId id="325" r:id="rId61"/>
  </p:sldIdLst>
  <p:sldSz cx="12192000" cy="6858000"/>
  <p:notesSz cx="6858000" cy="9144000"/>
  <p:custDataLst>
    <p:tags r:id="rId6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7" Type="http://schemas.openxmlformats.org/officeDocument/2006/relationships/tags" Target="tags/tag186.xml"/><Relationship Id="rId66" Type="http://schemas.openxmlformats.org/officeDocument/2006/relationships/commentAuthors" Target="commentAuthors.xml"/><Relationship Id="rId65" Type="http://schemas.openxmlformats.org/officeDocument/2006/relationships/tableStyles" Target="tableStyles.xml"/><Relationship Id="rId64" Type="http://schemas.openxmlformats.org/officeDocument/2006/relationships/viewProps" Target="viewProps.xml"/><Relationship Id="rId63" Type="http://schemas.openxmlformats.org/officeDocument/2006/relationships/presProps" Target="presProps.xml"/><Relationship Id="rId62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1.xml"/><Relationship Id="rId1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7.xml"/><Relationship Id="rId1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3.xml"/><Relationship Id="rId1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5.xml"/><Relationship Id="rId2" Type="http://schemas.openxmlformats.org/officeDocument/2006/relationships/image" Target="../media/image16.png"/><Relationship Id="rId1" Type="http://schemas.openxmlformats.org/officeDocument/2006/relationships/tags" Target="../tags/tag174.xml"/></Relationships>
</file>

<file path=ppt/slides/_rels/slide5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77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76.xml"/></Relationships>
</file>

<file path=ppt/slides/_rels/slide5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79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78.xml"/><Relationship Id="rId1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81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80.xml"/><Relationship Id="rId1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83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82.xml"/><Relationship Id="rId1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5.xml"/><Relationship Id="rId1" Type="http://schemas.openxmlformats.org/officeDocument/2006/relationships/tags" Target="../tags/tag18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2025-6-18/19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8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、从软件信号上看：早上平均股价出金叉，技术上先看反弹；量能相对昨天（</a:t>
            </a:r>
            <a:r>
              <a:rPr lang="en-US" altLang="zh-CN" dirty="0"/>
              <a:t>10</a:t>
            </a:r>
            <a:r>
              <a:rPr lang="zh-CN" altLang="en-US" dirty="0"/>
              <a:t>点）放大了一些些，关注有没有可能流动资金翻红，如若翻红则更有利于市场的上涨。（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要求</a:t>
            </a:r>
            <a:r>
              <a:rPr lang="en-US" altLang="zh-CN" dirty="0"/>
              <a:t>5600+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、哪怕早上这个时候</a:t>
            </a:r>
            <a:r>
              <a:rPr lang="en-US" altLang="zh-CN" dirty="0"/>
              <a:t> </a:t>
            </a:r>
            <a:r>
              <a:rPr lang="zh-CN" altLang="en-US" dirty="0"/>
              <a:t>是在跌的，我们也以信号为准，看反弹。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、分析是有可能会错的，也允许错。但操作一定不能错。（举例：趋势，买智能辅助，</a:t>
            </a:r>
            <a:r>
              <a:rPr lang="en-US" altLang="zh-CN" dirty="0"/>
              <a:t>-5%</a:t>
            </a:r>
            <a:r>
              <a:rPr lang="zh-CN" altLang="en-US" dirty="0"/>
              <a:t>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策略：持股做这一波反弹。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2025-6-25/26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、消息上：国内：继续资金支持</a:t>
            </a:r>
            <a:r>
              <a:rPr lang="en-US" altLang="zh-CN" dirty="0"/>
              <a:t>              </a:t>
            </a:r>
            <a:r>
              <a:rPr lang="zh-CN" altLang="en-US" dirty="0"/>
              <a:t>伊以：停战</a:t>
            </a:r>
            <a:r>
              <a:rPr lang="en-US" altLang="zh-CN" dirty="0"/>
              <a:t>                </a:t>
            </a:r>
            <a:r>
              <a:rPr lang="zh-CN" altLang="en-US" dirty="0"/>
              <a:t>美联储：降息预期提前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、信号：周一金叉，进入反弹；周二流动资金翻红，延续强势上攻；周三出</a:t>
            </a:r>
            <a:r>
              <a:rPr lang="en-US" altLang="zh-CN" dirty="0"/>
              <a:t>B</a:t>
            </a:r>
            <a:r>
              <a:rPr lang="zh-CN" altLang="en-US" dirty="0"/>
              <a:t>点，并且熊线上移。反转！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、方向上：昨天主力净流入多并且涨停多的主题有【固态电池】、【机器人概念】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策略：把握好机会，多想办法吃下利润。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【大周期决定小周期】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底仓（不要轻易出，趋势好则持），浮仓（可减）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、迟迟不来的死叉，今天大概率会出现，故短期看技术性调整</a:t>
            </a:r>
            <a:r>
              <a:rPr lang="en-US" altLang="zh-CN" dirty="0"/>
              <a:t> </a:t>
            </a:r>
            <a:r>
              <a:rPr lang="zh-CN" altLang="en-US" dirty="0"/>
              <a:t>，可减浮仓，不宜追高；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、调整是行情的一部分，不是不调才叫好，理解调整</a:t>
            </a:r>
            <a:r>
              <a:rPr lang="en-US" altLang="zh-CN" dirty="0"/>
              <a:t> </a:t>
            </a:r>
            <a:r>
              <a:rPr lang="zh-CN" altLang="en-US" dirty="0"/>
              <a:t>是为了更好的上涨。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、【月度总结】：（</a:t>
            </a:r>
            <a:r>
              <a:rPr lang="en-US" altLang="zh-CN" dirty="0"/>
              <a:t>1</a:t>
            </a:r>
            <a:r>
              <a:rPr lang="zh-CN" altLang="en-US" dirty="0"/>
              <a:t>）收益（绝对</a:t>
            </a:r>
            <a:r>
              <a:rPr lang="en-US" altLang="zh-CN" dirty="0"/>
              <a:t>/</a:t>
            </a:r>
            <a:r>
              <a:rPr lang="zh-CN" altLang="en-US" dirty="0"/>
              <a:t>相对）</a:t>
            </a:r>
            <a:r>
              <a:rPr lang="en-US" altLang="zh-CN" dirty="0"/>
              <a:t>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）每一笔交易（方法、执行）</a:t>
            </a:r>
            <a:r>
              <a:rPr lang="en-US" altLang="zh-CN" dirty="0"/>
              <a:t>---</a:t>
            </a:r>
            <a:r>
              <a:rPr lang="zh-CN" altLang="en-US" dirty="0"/>
              <a:t>知行合一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</a:t>
            </a:r>
            <a:r>
              <a:rPr lang="en-US" altLang="zh-CN" dirty="0"/>
              <a:t>  + </a:t>
            </a:r>
            <a:r>
              <a:rPr lang="zh-CN" altLang="en-US" dirty="0"/>
              <a:t>目前红的概率只有</a:t>
            </a:r>
            <a:r>
              <a:rPr lang="en-US" altLang="zh-CN" dirty="0"/>
              <a:t>10%</a:t>
            </a:r>
            <a:r>
              <a:rPr lang="zh-CN" altLang="en-US" dirty="0"/>
              <a:t>，那操作上应该是冲高减。</a:t>
            </a:r>
            <a:r>
              <a:rPr lang="en-US" altLang="zh-CN" dirty="0"/>
              <a:t>    </a:t>
            </a:r>
            <a:r>
              <a:rPr lang="zh-CN" altLang="en-US" dirty="0"/>
              <a:t>【买阴卖阳】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策略：高抛的浮仓，可在后借机低吸（有利）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3500</a:t>
            </a:r>
            <a:r>
              <a:rPr lang="zh-CN" altLang="en-US" dirty="0"/>
              <a:t>是一个心理关卡，加上短期获利明显，不排除有抛压。但是由于这里从平均股价来看，早就被突破了，所以解套类的抛压是不大的，更多的是短期获利的抛压。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、软件信号上，流动资金翻红，</a:t>
            </a:r>
            <a:r>
              <a:rPr lang="en-US" altLang="zh-CN" dirty="0"/>
              <a:t>B</a:t>
            </a:r>
            <a:r>
              <a:rPr lang="zh-CN" altLang="en-US" dirty="0"/>
              <a:t>点，捕捞</a:t>
            </a:r>
            <a:r>
              <a:rPr lang="en-US" altLang="zh-CN" dirty="0"/>
              <a:t> </a:t>
            </a:r>
            <a:r>
              <a:rPr lang="zh-CN" altLang="en-US" dirty="0"/>
              <a:t>季节金叉才</a:t>
            </a:r>
            <a:r>
              <a:rPr lang="en-US" altLang="zh-CN" dirty="0"/>
              <a:t>2</a:t>
            </a:r>
            <a:r>
              <a:rPr lang="zh-CN" altLang="en-US" dirty="0"/>
              <a:t>天，故我们看继续上攻多一些。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、只有市场</a:t>
            </a:r>
            <a:r>
              <a:rPr lang="en-US" altLang="zh-CN" dirty="0"/>
              <a:t> </a:t>
            </a:r>
            <a:r>
              <a:rPr lang="zh-CN" altLang="en-US" dirty="0"/>
              <a:t>在这一波上涨出现明显的捕捞</a:t>
            </a:r>
            <a:r>
              <a:rPr lang="en-US" altLang="zh-CN" dirty="0"/>
              <a:t> </a:t>
            </a:r>
            <a:r>
              <a:rPr lang="zh-CN" altLang="en-US" dirty="0"/>
              <a:t>季节顶背离，并且来到牛线附近时才是真正的压力。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只，每只止损是</a:t>
            </a:r>
            <a:r>
              <a:rPr lang="en-US" altLang="zh-CN" dirty="0"/>
              <a:t>10%</a:t>
            </a:r>
            <a:r>
              <a:rPr lang="zh-CN" altLang="en-US" dirty="0"/>
              <a:t>，相当于一只股票才亏总仓位的</a:t>
            </a:r>
            <a:r>
              <a:rPr lang="en-US" altLang="zh-CN" dirty="0"/>
              <a:t>1%</a:t>
            </a:r>
            <a:r>
              <a:rPr lang="zh-CN" altLang="en-US" dirty="0"/>
              <a:t>）（</a:t>
            </a:r>
            <a:r>
              <a:rPr lang="en-US" altLang="zh-CN" dirty="0"/>
              <a:t>3~5</a:t>
            </a:r>
            <a:r>
              <a:rPr lang="zh-CN" altLang="en-US" dirty="0"/>
              <a:t>只，趋势，破位或亏损</a:t>
            </a:r>
            <a:r>
              <a:rPr lang="en-US" altLang="zh-CN" dirty="0"/>
              <a:t>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策略：底仓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浮仓的方式，少</a:t>
            </a:r>
            <a:r>
              <a:rPr lang="zh-CN" altLang="en-US" sz="4000" b="1" dirty="0">
                <a:solidFill>
                  <a:srgbClr val="FF0000"/>
                </a:solidFill>
              </a:rPr>
              <a:t>折腾。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（成本价：</a:t>
            </a:r>
            <a:r>
              <a:rPr lang="en-US" altLang="zh-CN" sz="4000" b="1" dirty="0">
                <a:solidFill>
                  <a:srgbClr val="FF0000"/>
                </a:solidFill>
              </a:rPr>
              <a:t>10-30-50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、捕捞季节今天开盘就死叉了，本身背离情况下，死叉技术性调整</a:t>
            </a:r>
            <a:r>
              <a:rPr lang="en-US" altLang="zh-CN" dirty="0"/>
              <a:t> </a:t>
            </a:r>
            <a:r>
              <a:rPr lang="zh-CN" altLang="en-US" dirty="0"/>
              <a:t>；银行类的上涨，平均股价就回落。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、接下来重点看流动资金变化，红则有惊无险，但如若绿还是要</a:t>
            </a:r>
            <a:r>
              <a:rPr lang="zh-CN" altLang="en-US" dirty="0"/>
              <a:t>谨慎对待，至少获利部分减仓是需要的。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点半</a:t>
            </a:r>
            <a:r>
              <a:rPr lang="en-US" altLang="zh-CN" dirty="0"/>
              <a:t>6500</a:t>
            </a:r>
            <a:r>
              <a:rPr lang="zh-CN" altLang="en-US" dirty="0"/>
              <a:t>，故今天流动资金可以翻红，那么死叉就不用过于担心，但是适当减仓，特别是对于满仓、重仓的人来讲是可以的。当下合理仓位是</a:t>
            </a:r>
            <a:r>
              <a:rPr lang="en-US" altLang="zh-CN" dirty="0"/>
              <a:t>5~7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）行情好，容易赚钱，甚至</a:t>
            </a:r>
            <a:r>
              <a:rPr lang="en-US" altLang="zh-CN" dirty="0"/>
              <a:t> </a:t>
            </a:r>
            <a:r>
              <a:rPr lang="zh-CN" altLang="en-US" dirty="0"/>
              <a:t>赚大钱；</a:t>
            </a:r>
            <a:r>
              <a:rPr lang="en-US" altLang="zh-CN" dirty="0"/>
              <a:t>   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）个股强，个股强势上涨的时候</a:t>
            </a:r>
            <a:r>
              <a:rPr lang="en-US" altLang="zh-CN" dirty="0"/>
              <a:t> </a:t>
            </a:r>
            <a:r>
              <a:rPr lang="zh-CN" altLang="en-US" dirty="0"/>
              <a:t>不要轻易下车；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）设止损（</a:t>
            </a:r>
            <a:r>
              <a:rPr lang="en-US" altLang="zh-CN" dirty="0"/>
              <a:t>-5%~10%</a:t>
            </a:r>
            <a:r>
              <a:rPr lang="zh-CN" altLang="en-US" dirty="0"/>
              <a:t>）；</a:t>
            </a:r>
            <a:r>
              <a:rPr lang="en-US" altLang="zh-CN" dirty="0"/>
              <a:t>           </a:t>
            </a: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）分散（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、</a:t>
            </a:r>
            <a:r>
              <a:rPr lang="en-US" altLang="zh-CN" dirty="0"/>
              <a:t>20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</a:t>
            </a:r>
            <a:r>
              <a:rPr lang="en-US" altLang="zh-CN" dirty="0"/>
              <a:t>+</a:t>
            </a:r>
            <a:r>
              <a:rPr lang="en-US" dirty="0"/>
              <a:t>30%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只股赚总</a:t>
            </a:r>
            <a:r>
              <a:rPr lang="en-US" altLang="zh-CN" dirty="0"/>
              <a:t>15</a:t>
            </a:r>
            <a:r>
              <a:rPr lang="en-US" altLang="zh-CN" dirty="0"/>
              <a:t>%</a:t>
            </a:r>
            <a:r>
              <a:rPr lang="zh-CN" altLang="en-US" dirty="0"/>
              <a:t>简单（</a:t>
            </a:r>
            <a:r>
              <a:rPr lang="en-US" altLang="zh-CN" dirty="0"/>
              <a:t>10</a:t>
            </a:r>
            <a:r>
              <a:rPr lang="zh-CN" altLang="en-US" dirty="0"/>
              <a:t>万买</a:t>
            </a:r>
            <a:r>
              <a:rPr lang="en-US" altLang="zh-CN" dirty="0"/>
              <a:t>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</a:t>
            </a:r>
            <a:r>
              <a:rPr lang="en-US" altLang="zh-CN" dirty="0"/>
              <a:t>+80%</a:t>
            </a:r>
            <a:r>
              <a:rPr lang="zh-CN" altLang="en-US" dirty="0"/>
              <a:t>、</a:t>
            </a:r>
            <a:r>
              <a:rPr lang="en-US" altLang="zh-CN" dirty="0"/>
              <a:t>+30%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策略：以终为始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、平均股价的捕捞</a:t>
            </a:r>
            <a:r>
              <a:rPr lang="en-US" altLang="zh-CN" dirty="0"/>
              <a:t> </a:t>
            </a:r>
            <a:r>
              <a:rPr lang="zh-CN" altLang="en-US" dirty="0"/>
              <a:t>季节本身有衰竭的迹像，加上流动资金今天翻绿的概率大，而且上方还有来自牛线的压力位。短期开始谨慎。</a:t>
            </a:r>
            <a:r>
              <a:rPr lang="zh-CN" altLang="en-US" dirty="0">
                <a:sym typeface="+mn-ea"/>
              </a:rPr>
              <a:t>所以先将仓位控制在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成为宜，并且只出不入，因为新开仓卖不出（</a:t>
            </a:r>
            <a:r>
              <a:rPr lang="en-US" altLang="zh-CN" dirty="0">
                <a:sym typeface="+mn-ea"/>
              </a:rPr>
              <a:t>T+1</a:t>
            </a:r>
            <a:r>
              <a:rPr lang="zh-CN" altLang="en-US" dirty="0">
                <a:sym typeface="+mn-ea"/>
              </a:rPr>
              <a:t>），那么是会吃亏的。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、一旦今天流动资金确定绿，那么就很容易死叉，一旦流动资金翻绿</a:t>
            </a:r>
            <a:r>
              <a:rPr lang="en-US" altLang="zh-CN" dirty="0"/>
              <a:t>+</a:t>
            </a:r>
            <a:r>
              <a:rPr lang="zh-CN" altLang="en-US" dirty="0"/>
              <a:t>死叉，基本上就是</a:t>
            </a:r>
            <a:r>
              <a:rPr lang="en-US" altLang="zh-CN" dirty="0"/>
              <a:t>3</a:t>
            </a:r>
            <a:r>
              <a:rPr lang="zh-CN" altLang="en-US" dirty="0"/>
              <a:t>成以内。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策略：不再新入，而是持股等卖。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点在，流动资金只要翻红，则市场没有大问题，按照流动资金红与绿来做大级别的仓位</a:t>
            </a:r>
            <a:r>
              <a:rPr lang="zh-CN" altLang="en-US" dirty="0"/>
              <a:t>划分。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红则</a:t>
            </a:r>
            <a:r>
              <a:rPr lang="en-US" altLang="zh-CN" dirty="0"/>
              <a:t>5+</a:t>
            </a:r>
            <a:r>
              <a:rPr lang="zh-CN" altLang="en-US" dirty="0"/>
              <a:t>，绿则</a:t>
            </a:r>
            <a:r>
              <a:rPr lang="en-US" altLang="zh-CN" dirty="0"/>
              <a:t>5-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、死叉的出现，代表技术性调整</a:t>
            </a:r>
            <a:r>
              <a:rPr lang="en-US" altLang="zh-CN" dirty="0"/>
              <a:t> </a:t>
            </a:r>
            <a:r>
              <a:rPr lang="zh-CN" altLang="en-US" dirty="0"/>
              <a:t>，但这是一个小级别，哪怕真调整</a:t>
            </a:r>
            <a:r>
              <a:rPr lang="en-US" altLang="zh-CN" dirty="0"/>
              <a:t> </a:t>
            </a:r>
            <a:r>
              <a:rPr lang="zh-CN" altLang="en-US" dirty="0"/>
              <a:t>，更多的人也是为了低吸。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、浮仓：可以结合自己的风格，风险承受能力进行高抛低吸。</a:t>
            </a:r>
            <a:r>
              <a:rPr lang="zh-CN" altLang="en-US" dirty="0">
                <a:sym typeface="+mn-ea"/>
              </a:rPr>
              <a:t>底仓：（最重要的）个股不破智能辅助线则持股待涨。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、大事件：（</a:t>
            </a:r>
            <a:r>
              <a:rPr lang="en-US" altLang="zh-CN" dirty="0"/>
              <a:t>1</a:t>
            </a:r>
            <a:r>
              <a:rPr lang="zh-CN" altLang="en-US" dirty="0"/>
              <a:t>）中美谈</a:t>
            </a:r>
            <a:r>
              <a:rPr lang="en-US" altLang="zh-CN" dirty="0"/>
              <a:t>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）美联储议息</a:t>
            </a:r>
            <a:r>
              <a:rPr lang="en-US" altLang="zh-CN" dirty="0"/>
              <a:t>---</a:t>
            </a:r>
            <a:r>
              <a:rPr lang="zh-CN" altLang="en-US" dirty="0"/>
              <a:t>市场预期不会降</a:t>
            </a:r>
            <a:r>
              <a:rPr lang="en-US" altLang="zh-CN" dirty="0"/>
              <a:t>    </a:t>
            </a:r>
            <a:r>
              <a:rPr lang="zh-CN" altLang="en-US" dirty="0"/>
              <a:t>牛市思维，并且思考如何把握机会！！！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回看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、强烈建议大家利用本周末的时间，采用一天一天的方式来复盘当时</a:t>
            </a:r>
            <a:r>
              <a:rPr lang="en-US" altLang="zh-CN" dirty="0"/>
              <a:t>2014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月的走势</a:t>
            </a:r>
            <a:r>
              <a:rPr lang="en-US" altLang="zh-CN" dirty="0"/>
              <a:t> </a:t>
            </a:r>
            <a:r>
              <a:rPr lang="zh-CN" altLang="en-US" dirty="0"/>
              <a:t>，甚至</a:t>
            </a:r>
            <a:r>
              <a:rPr lang="en-US" altLang="zh-CN" dirty="0"/>
              <a:t> </a:t>
            </a:r>
            <a:r>
              <a:rPr lang="zh-CN" altLang="en-US" dirty="0"/>
              <a:t>还可以复盘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、个股也可以看一下当年自己做过的股，如果没有经历过，那就统计一下当年振幅大的个股是如何走出来的。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、凡事预则立，不预则</a:t>
            </a:r>
            <a:r>
              <a:rPr lang="zh-CN" altLang="en-US" dirty="0"/>
              <a:t>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过了这个村，就没了这个店。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机不可失，时不再来。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以史为鉴，可以知兴替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84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6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11087</Words>
  <Application>WPS 演示</Application>
  <PresentationFormat>宽屏</PresentationFormat>
  <Paragraphs>638</Paragraphs>
  <Slides>59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2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433</cp:revision>
  <dcterms:created xsi:type="dcterms:W3CDTF">2019-06-19T02:08:00Z</dcterms:created>
  <dcterms:modified xsi:type="dcterms:W3CDTF">2025-07-31T02:17:29Z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39340004071C426FBDD6E1D047E39033_13</vt:lpwstr>
  </property>
</Properties>
</file>