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599" r:id="rId56"/>
    <p:sldId id="392" r:id="rId57"/>
    <p:sldId id="455" r:id="rId58"/>
    <p:sldId id="562" r:id="rId59"/>
    <p:sldId id="479" r:id="rId60"/>
    <p:sldId id="566" r:id="rId61"/>
    <p:sldId id="567" r:id="rId62"/>
    <p:sldId id="394" r:id="rId63"/>
    <p:sldId id="459" r:id="rId64"/>
    <p:sldId id="506" r:id="rId65"/>
    <p:sldId id="514" r:id="rId66"/>
    <p:sldId id="551" r:id="rId67"/>
    <p:sldId id="536" r:id="rId68"/>
    <p:sldId id="602" r:id="rId69"/>
    <p:sldId id="603" r:id="rId70"/>
    <p:sldId id="565" r:id="rId71"/>
    <p:sldId id="464" r:id="rId72"/>
    <p:sldId id="465" r:id="rId73"/>
    <p:sldId id="466" r:id="rId74"/>
    <p:sldId id="467" r:id="rId75"/>
    <p:sldId id="468" r:id="rId76"/>
    <p:sldId id="325" r:id="rId77"/>
  </p:sldIdLst>
  <p:sldSz cx="12192000" cy="6858000"/>
  <p:notesSz cx="6858000" cy="9144000"/>
  <p:custDataLst>
    <p:tags r:id="rId8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3" Type="http://schemas.openxmlformats.org/officeDocument/2006/relationships/tags" Target="tags/tag234.xml"/><Relationship Id="rId82" Type="http://schemas.openxmlformats.org/officeDocument/2006/relationships/commentAuthors" Target="commentAuthors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6.xml"/><Relationship Id="rId79" Type="http://schemas.openxmlformats.org/officeDocument/2006/relationships/presProps" Target="presProps.xml"/><Relationship Id="rId78" Type="http://schemas.openxmlformats.org/officeDocument/2006/relationships/notesMaster" Target="notesMasters/notesMaster1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3.xml"/><Relationship Id="rId1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9.xml"/><Relationship Id="rId1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3.xml"/><Relationship Id="rId2" Type="http://schemas.openxmlformats.org/officeDocument/2006/relationships/image" Target="../media/image16.png"/><Relationship Id="rId1" Type="http://schemas.openxmlformats.org/officeDocument/2006/relationships/tags" Target="../tags/tag222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5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24.xml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26.xml"/><Relationship Id="rId1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28.xml"/><Relationship Id="rId1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30.xml"/><Relationship Id="rId1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14707</Words>
  <Application>WPS 演示</Application>
  <PresentationFormat>宽屏</PresentationFormat>
  <Paragraphs>857</Paragraphs>
  <Slides>75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8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490</cp:revision>
  <dcterms:created xsi:type="dcterms:W3CDTF">2019-06-19T02:08:00Z</dcterms:created>
  <dcterms:modified xsi:type="dcterms:W3CDTF">2025-10-16T02:32:35Z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39340004071C426FBDD6E1D047E39033_13</vt:lpwstr>
  </property>
</Properties>
</file>