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5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5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15" r:id="rId62"/>
    <p:sldId id="392" r:id="rId63"/>
    <p:sldId id="599" r:id="rId64"/>
    <p:sldId id="455" r:id="rId65"/>
    <p:sldId id="562" r:id="rId66"/>
    <p:sldId id="479" r:id="rId67"/>
    <p:sldId id="566" r:id="rId68"/>
    <p:sldId id="567" r:id="rId69"/>
    <p:sldId id="394" r:id="rId70"/>
    <p:sldId id="459" r:id="rId71"/>
    <p:sldId id="506" r:id="rId72"/>
    <p:sldId id="514" r:id="rId73"/>
    <p:sldId id="551" r:id="rId74"/>
    <p:sldId id="536" r:id="rId75"/>
    <p:sldId id="602" r:id="rId76"/>
    <p:sldId id="603" r:id="rId77"/>
    <p:sldId id="565" r:id="rId78"/>
    <p:sldId id="464" r:id="rId79"/>
    <p:sldId id="465" r:id="rId80"/>
    <p:sldId id="466" r:id="rId81"/>
    <p:sldId id="467" r:id="rId82"/>
    <p:sldId id="468" r:id="rId83"/>
    <p:sldId id="325" r:id="rId84"/>
  </p:sldIdLst>
  <p:sldSz cx="12192000" cy="6858000"/>
  <p:notesSz cx="6858000" cy="9144000"/>
  <p:custDataLst>
    <p:tags r:id="rId9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2" Type="http://schemas.openxmlformats.org/officeDocument/2006/relationships/tags" Target="tags/tag255.xml"/><Relationship Id="rId91" Type="http://schemas.openxmlformats.org/officeDocument/2006/relationships/customXml" Target="../customXml/item1.xml"/><Relationship Id="rId90" Type="http://schemas.openxmlformats.org/officeDocument/2006/relationships/customXmlProps" Target="../customXml/itemProps254.xml"/><Relationship Id="rId9" Type="http://schemas.openxmlformats.org/officeDocument/2006/relationships/slide" Target="slides/slide7.xml"/><Relationship Id="rId89" Type="http://schemas.openxmlformats.org/officeDocument/2006/relationships/commentAuthors" Target="commentAuthors.xml"/><Relationship Id="rId88" Type="http://schemas.openxmlformats.org/officeDocument/2006/relationships/tableStyles" Target="tableStyles.xml"/><Relationship Id="rId87" Type="http://schemas.openxmlformats.org/officeDocument/2006/relationships/viewProps" Target="viewProps.xml"/><Relationship Id="rId86" Type="http://schemas.openxmlformats.org/officeDocument/2006/relationships/presProps" Target="presProps.xml"/><Relationship Id="rId85" Type="http://schemas.openxmlformats.org/officeDocument/2006/relationships/notesMaster" Target="notesMasters/notesMaster1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9.xml"/><Relationship Id="rId2" Type="http://schemas.openxmlformats.org/officeDocument/2006/relationships/image" Target="../media/image16.png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0.xml"/><Relationship Id="rId1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9.xml"/><Relationship Id="rId1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1.xml"/><Relationship Id="rId1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3.xml"/><Relationship Id="rId2" Type="http://schemas.openxmlformats.org/officeDocument/2006/relationships/image" Target="../media/image17.png"/><Relationship Id="rId1" Type="http://schemas.openxmlformats.org/officeDocument/2006/relationships/tags" Target="../tags/tag242.xml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5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44.xml"/></Relationships>
</file>

<file path=ppt/slides/_rels/slide7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7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46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49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48.xml"/><Relationship Id="rId1" Type="http://schemas.openxmlformats.org/officeDocument/2006/relationships/image" Target="../media/image23.png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1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0.xml"/><Relationship Id="rId1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2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5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54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16017</Words>
  <Application>WPS 演示</Application>
  <PresentationFormat>宽屏</PresentationFormat>
  <Paragraphs>940</Paragraphs>
  <Slides>82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82</vt:i4>
      </vt:variant>
    </vt:vector>
  </HeadingPairs>
  <TitlesOfParts>
    <vt:vector size="95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506</cp:revision>
  <dcterms:created xsi:type="dcterms:W3CDTF">2019-06-19T02:08:00Z</dcterms:created>
  <dcterms:modified xsi:type="dcterms:W3CDTF">2025-11-19T01:54:38Z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39340004071C426FBDD6E1D047E39033_13</vt:lpwstr>
  </property>
</Properties>
</file>