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6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7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9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15" r:id="rId66"/>
    <p:sldId id="392" r:id="rId67"/>
    <p:sldId id="599" r:id="rId68"/>
    <p:sldId id="455" r:id="rId69"/>
    <p:sldId id="562" r:id="rId70"/>
    <p:sldId id="479" r:id="rId71"/>
    <p:sldId id="566" r:id="rId72"/>
    <p:sldId id="567" r:id="rId73"/>
    <p:sldId id="394" r:id="rId74"/>
    <p:sldId id="459" r:id="rId75"/>
    <p:sldId id="506" r:id="rId76"/>
    <p:sldId id="514" r:id="rId77"/>
    <p:sldId id="551" r:id="rId78"/>
    <p:sldId id="536" r:id="rId79"/>
    <p:sldId id="602" r:id="rId80"/>
    <p:sldId id="603" r:id="rId81"/>
    <p:sldId id="565" r:id="rId82"/>
    <p:sldId id="464" r:id="rId83"/>
    <p:sldId id="465" r:id="rId84"/>
    <p:sldId id="466" r:id="rId85"/>
    <p:sldId id="467" r:id="rId86"/>
    <p:sldId id="468" r:id="rId87"/>
    <p:sldId id="325" r:id="rId88"/>
  </p:sldIdLst>
  <p:sldSz cx="12192000" cy="6858000"/>
  <p:notesSz cx="6858000" cy="9144000"/>
  <p:custDataLst>
    <p:tags r:id="rId9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6" Type="http://schemas.openxmlformats.org/officeDocument/2006/relationships/tags" Target="tags/tag267.xml"/><Relationship Id="rId95" Type="http://schemas.openxmlformats.org/officeDocument/2006/relationships/customXml" Target="../customXml/item1.xml"/><Relationship Id="rId94" Type="http://schemas.openxmlformats.org/officeDocument/2006/relationships/customXmlProps" Target="../customXml/itemProps266.xml"/><Relationship Id="rId93" Type="http://schemas.openxmlformats.org/officeDocument/2006/relationships/commentAuthors" Target="commentAuthors.xml"/><Relationship Id="rId92" Type="http://schemas.openxmlformats.org/officeDocument/2006/relationships/tableStyles" Target="tableStyles.xml"/><Relationship Id="rId91" Type="http://schemas.openxmlformats.org/officeDocument/2006/relationships/viewProps" Target="viewProps.xml"/><Relationship Id="rId90" Type="http://schemas.openxmlformats.org/officeDocument/2006/relationships/presProps" Target="presProps.xml"/><Relationship Id="rId9" Type="http://schemas.openxmlformats.org/officeDocument/2006/relationships/slide" Target="slides/slide7.xml"/><Relationship Id="rId89" Type="http://schemas.openxmlformats.org/officeDocument/2006/relationships/notesMaster" Target="notesMasters/notesMaster1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1.xml"/><Relationship Id="rId2" Type="http://schemas.openxmlformats.org/officeDocument/2006/relationships/image" Target="../media/image16.png"/><Relationship Id="rId1" Type="http://schemas.openxmlformats.org/officeDocument/2006/relationships/tags" Target="../tags/tag2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2.xml"/><Relationship Id="rId1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1.xml"/><Relationship Id="rId1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3.xml"/><Relationship Id="rId1" Type="http://schemas.openxmlformats.org/officeDocument/2006/relationships/image" Target="../media/image15.pn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5.xml"/><Relationship Id="rId2" Type="http://schemas.openxmlformats.org/officeDocument/2006/relationships/image" Target="../media/image17.png"/><Relationship Id="rId1" Type="http://schemas.openxmlformats.org/officeDocument/2006/relationships/tags" Target="../tags/tag254.xml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7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56.xml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9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8.xml"/><Relationship Id="rId1" Type="http://schemas.openxmlformats.org/officeDocument/2006/relationships/image" Target="../media/image21.png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1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0.xml"/><Relationship Id="rId1" Type="http://schemas.openxmlformats.org/officeDocument/2006/relationships/image" Target="../media/image23.png"/></Relationships>
</file>

<file path=ppt/slides/_rels/slide8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3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2.xml"/><Relationship Id="rId1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2025-11-19/20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周四还是看震荡，捕捞季节在近</a:t>
            </a:r>
            <a:r>
              <a:rPr lang="en-US" altLang="zh-CN" sz="3600" b="1" dirty="0">
                <a:solidFill>
                  <a:srgbClr val="FF0000"/>
                </a:solidFill>
              </a:rPr>
              <a:t>2-3</a:t>
            </a:r>
            <a:r>
              <a:rPr lang="zh-CN" altLang="en-US" sz="3600" b="1" dirty="0">
                <a:solidFill>
                  <a:srgbClr val="FF0000"/>
                </a:solidFill>
              </a:rPr>
              <a:t>天内有望金叉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流动资金还差了点意思。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点在南京、</a:t>
            </a:r>
            <a:r>
              <a:rPr lang="en-US" altLang="zh-CN" sz="3600" b="1" dirty="0">
                <a:solidFill>
                  <a:srgbClr val="FF0000"/>
                </a:solidFill>
              </a:rPr>
              <a:t>23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点在苏州）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2025-11-26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、周五的突发性杀跌，使得市场短期内进入超跌行情，周一止跌，周二反弹最高点算是修复完毕。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、目前平均股价还是回到了震荡的区间，故我们这里仍然看区间内的震荡；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、流动资金仍然未能翻红，但量能缩小至</a:t>
            </a:r>
            <a:r>
              <a:rPr lang="en-US" altLang="zh-CN" dirty="0"/>
              <a:t>1.7</a:t>
            </a:r>
            <a:r>
              <a:rPr lang="zh-CN" altLang="en-US" dirty="0"/>
              <a:t>万亿左右，而流动资金当下翻红只需要</a:t>
            </a:r>
            <a:r>
              <a:rPr lang="en-US" altLang="zh-CN" dirty="0"/>
              <a:t>1.91</a:t>
            </a:r>
            <a:r>
              <a:rPr lang="zh-CN" altLang="en-US" dirty="0"/>
              <a:t>万亿。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还是那句：流动资金翻红并不难，就看什么时候</a:t>
            </a:r>
            <a:r>
              <a:rPr lang="en-US" altLang="zh-CN" dirty="0"/>
              <a:t> </a:t>
            </a:r>
            <a:r>
              <a:rPr lang="zh-CN" altLang="en-US" dirty="0"/>
              <a:t>，而红的时候才是行情的到来。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、短期内可以用反弹对待（先看</a:t>
            </a:r>
            <a:r>
              <a:rPr lang="en-US" altLang="zh-CN" dirty="0"/>
              <a:t>3</a:t>
            </a:r>
            <a:r>
              <a:rPr lang="zh-CN" altLang="en-US" dirty="0"/>
              <a:t>天，重点留意流动资金变化），操作上可以考虑小盈为主，控制仓位。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等待确定性行情的到来。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行情会来的，只是不知什么时候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，等就可以了。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2025-12-3/4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、市场死叉，进入技术性调整</a:t>
            </a:r>
            <a:r>
              <a:rPr lang="en-US" altLang="zh-CN" dirty="0"/>
              <a:t> </a:t>
            </a:r>
            <a:r>
              <a:rPr lang="zh-CN" altLang="en-US" dirty="0"/>
              <a:t>，这个调整</a:t>
            </a:r>
            <a:r>
              <a:rPr lang="en-US" altLang="zh-CN" dirty="0"/>
              <a:t> </a:t>
            </a:r>
            <a:r>
              <a:rPr lang="zh-CN" altLang="en-US" dirty="0"/>
              <a:t>幅度不会大，下方的强支撑位是本次的震荡区间（约</a:t>
            </a:r>
            <a:r>
              <a:rPr lang="en-US" altLang="zh-CN" dirty="0"/>
              <a:t>20.3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如果还能强一些就是在智能辅助线附近徘徊。死叉的周期也不会太久，</a:t>
            </a:r>
            <a:r>
              <a:rPr lang="en-US" altLang="zh-CN" dirty="0"/>
              <a:t>3</a:t>
            </a:r>
            <a:r>
              <a:rPr lang="zh-CN" altLang="en-US" dirty="0"/>
              <a:t>天左右。实际以信号为准。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、故：接下来的金叉，要做好准备。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、周四：今天的支撑位在</a:t>
            </a:r>
            <a:r>
              <a:rPr lang="en-US" altLang="zh-CN" dirty="0"/>
              <a:t>20.3</a:t>
            </a:r>
            <a:r>
              <a:rPr lang="zh-CN" altLang="en-US" dirty="0"/>
              <a:t>，看好这里支撑，故有信心的或者自己也相信的人，可在此低吸至</a:t>
            </a:r>
            <a:r>
              <a:rPr lang="en-US" altLang="zh-CN" dirty="0"/>
              <a:t>5</a:t>
            </a:r>
            <a:r>
              <a:rPr lang="zh-CN" altLang="en-US" dirty="0"/>
              <a:t>成仓左右。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余下的仓位，等待大盘金叉（流动资金也容易翻红，后期可能只需要</a:t>
            </a:r>
            <a:r>
              <a:rPr lang="en-US" altLang="zh-CN" dirty="0"/>
              <a:t>1.8</a:t>
            </a:r>
            <a:r>
              <a:rPr lang="zh-CN" altLang="en-US" dirty="0"/>
              <a:t>万亿）时再加至</a:t>
            </a:r>
            <a:r>
              <a:rPr lang="en-US" altLang="zh-CN" dirty="0"/>
              <a:t>7</a:t>
            </a:r>
            <a:r>
              <a:rPr lang="zh-CN" altLang="en-US" dirty="0"/>
              <a:t>甚至满。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、目前还是有色，新能源，券商为方向，但科技可选，因为调整</a:t>
            </a:r>
            <a:r>
              <a:rPr lang="en-US" altLang="zh-CN" dirty="0"/>
              <a:t> </a:t>
            </a:r>
            <a:r>
              <a:rPr lang="zh-CN" altLang="en-US" dirty="0"/>
              <a:t>周期及幅度够了，目前先看不做，待定。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正所谓【凡事预则立，不预则</a:t>
            </a:r>
            <a:r>
              <a:rPr lang="zh-CN" altLang="en-US" sz="3600" b="1" dirty="0">
                <a:solidFill>
                  <a:srgbClr val="FF0000"/>
                </a:solidFill>
              </a:rPr>
              <a:t>废】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、早上分时健康，故今天早上的先跌，倒不用太恐慌，一定要有耐心。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、从经传软件信号来看，</a:t>
            </a:r>
            <a:r>
              <a:rPr lang="en-US" altLang="zh-CN" dirty="0"/>
              <a:t>B</a:t>
            </a:r>
            <a:r>
              <a:rPr lang="zh-CN" altLang="en-US" dirty="0"/>
              <a:t>点是出现了，流动资金今天大概率也能红，信号向好，一定要按信号来。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、而短期的下跌，非得找理由，有可能是顾虑今晚（明天凌晨）的美联储议息结果。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ZZJ</a:t>
            </a:r>
            <a:r>
              <a:rPr lang="zh-CN" altLang="en-US" dirty="0"/>
              <a:t>会议明确表示，明年更宽松的货币政策，更积极的财政政策。扩大内需（消费）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下一步方向：</a:t>
            </a:r>
            <a:r>
              <a:rPr lang="en-US" altLang="zh-CN" sz="3600" b="1" dirty="0">
                <a:solidFill>
                  <a:srgbClr val="FF0000"/>
                </a:solidFill>
              </a:rPr>
              <a:t>Y = </a:t>
            </a:r>
            <a:r>
              <a:rPr lang="zh-CN" altLang="en-US" sz="3600" b="1" dirty="0">
                <a:solidFill>
                  <a:srgbClr val="FF0000"/>
                </a:solidFill>
              </a:rPr>
              <a:t>消费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投资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进出口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消费（服务型消费）、券商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操作上：对于仓位轻的，可以低吸为主。持股为主。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、市场只有极小概率会向下（跌破</a:t>
            </a:r>
            <a:r>
              <a:rPr lang="en-US" altLang="zh-CN" dirty="0"/>
              <a:t>20.3</a:t>
            </a:r>
            <a:r>
              <a:rPr lang="zh-CN" altLang="en-US" dirty="0"/>
              <a:t>），如果资金绿，则</a:t>
            </a:r>
            <a:r>
              <a:rPr lang="zh-CN" altLang="en-US" dirty="0"/>
              <a:t>迂回式震荡，缓慢向上；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、如果资金红，就是震荡式向上，会强一些些。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、接下来的思路是以个股为准：滚动净利润创新高，而股价还未有明显的大涨或大涨过后跌幅足够。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、尽量分散方向，不要过于集中，然后采用专注选好股，买在智能线位，然后持股待涨的策略。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4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7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6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17013</Words>
  <Application>WPS 演示</Application>
  <PresentationFormat>宽屏</PresentationFormat>
  <Paragraphs>995</Paragraphs>
  <Slides>86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9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523</cp:revision>
  <dcterms:created xsi:type="dcterms:W3CDTF">2019-06-19T02:08:00Z</dcterms:created>
  <dcterms:modified xsi:type="dcterms:W3CDTF">2025-12-11T02:31:39Z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39340004071C426FBDD6E1D047E39033_13</vt:lpwstr>
  </property>
</Properties>
</file>