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26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0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624" r:id="rId65"/>
    <p:sldId id="625" r:id="rId66"/>
    <p:sldId id="615" r:id="rId67"/>
    <p:sldId id="392" r:id="rId68"/>
    <p:sldId id="599" r:id="rId69"/>
    <p:sldId id="455" r:id="rId70"/>
    <p:sldId id="562" r:id="rId71"/>
    <p:sldId id="479" r:id="rId72"/>
    <p:sldId id="566" r:id="rId73"/>
    <p:sldId id="567" r:id="rId74"/>
    <p:sldId id="394" r:id="rId75"/>
    <p:sldId id="459" r:id="rId76"/>
    <p:sldId id="506" r:id="rId77"/>
    <p:sldId id="514" r:id="rId78"/>
    <p:sldId id="551" r:id="rId79"/>
    <p:sldId id="536" r:id="rId80"/>
    <p:sldId id="602" r:id="rId81"/>
    <p:sldId id="603" r:id="rId82"/>
    <p:sldId id="565" r:id="rId83"/>
    <p:sldId id="464" r:id="rId84"/>
    <p:sldId id="465" r:id="rId85"/>
    <p:sldId id="466" r:id="rId86"/>
    <p:sldId id="467" r:id="rId87"/>
    <p:sldId id="468" r:id="rId88"/>
    <p:sldId id="325" r:id="rId89"/>
  </p:sldIdLst>
  <p:sldSz cx="12192000" cy="6858000"/>
  <p:notesSz cx="6858000" cy="9144000"/>
  <p:custDataLst>
    <p:tags r:id="rId9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7" Type="http://schemas.openxmlformats.org/officeDocument/2006/relationships/tags" Target="tags/tag270.xml"/><Relationship Id="rId96" Type="http://schemas.openxmlformats.org/officeDocument/2006/relationships/customXml" Target="../customXml/item1.xml"/><Relationship Id="rId95" Type="http://schemas.openxmlformats.org/officeDocument/2006/relationships/customXmlProps" Target="../customXml/itemProps269.xml"/><Relationship Id="rId94" Type="http://schemas.openxmlformats.org/officeDocument/2006/relationships/commentAuthors" Target="commentAuthors.xml"/><Relationship Id="rId93" Type="http://schemas.openxmlformats.org/officeDocument/2006/relationships/tableStyles" Target="tableStyles.xml"/><Relationship Id="rId92" Type="http://schemas.openxmlformats.org/officeDocument/2006/relationships/viewProps" Target="viewProps.xml"/><Relationship Id="rId91" Type="http://schemas.openxmlformats.org/officeDocument/2006/relationships/presProps" Target="presProps.xml"/><Relationship Id="rId90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4.xml"/><Relationship Id="rId2" Type="http://schemas.openxmlformats.org/officeDocument/2006/relationships/image" Target="../media/image16.png"/><Relationship Id="rId1" Type="http://schemas.openxmlformats.org/officeDocument/2006/relationships/tags" Target="../tags/tag2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5.xml"/><Relationship Id="rId1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4.xml"/><Relationship Id="rId1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6.xml"/><Relationship Id="rId1" Type="http://schemas.openxmlformats.org/officeDocument/2006/relationships/image" Target="../media/image15.png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8.xml"/><Relationship Id="rId2" Type="http://schemas.openxmlformats.org/officeDocument/2006/relationships/image" Target="../media/image17.png"/><Relationship Id="rId1" Type="http://schemas.openxmlformats.org/officeDocument/2006/relationships/tags" Target="../tags/tag257.xml"/></Relationships>
</file>

<file path=ppt/slides/_rels/slide8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0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259.xml"/></Relationships>
</file>

<file path=ppt/slides/_rels/slide8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2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61.xml"/><Relationship Id="rId1" Type="http://schemas.openxmlformats.org/officeDocument/2006/relationships/image" Target="../media/image21.png"/></Relationships>
</file>

<file path=ppt/slides/_rels/slide8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4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63.xml"/><Relationship Id="rId1" Type="http://schemas.openxmlformats.org/officeDocument/2006/relationships/image" Target="../media/image23.png"/></Relationships>
</file>

<file path=ppt/slides/_rels/slide8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6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65.xml"/><Relationship Id="rId1" Type="http://schemas.openxmlformats.org/officeDocument/2006/relationships/image" Target="../media/image2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2025-10-15/16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、考虑到月底两件大事：自已国家的大会，十五五规划；美联储议息。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整体来看，十月更多的会是在一个区间震荡，等待事件落地后再选择方向。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、操作节奏上，方法上：网格交易是一个不错的选择。【涨卖跌买】（指数</a:t>
            </a:r>
            <a:r>
              <a:rPr lang="en-US" altLang="zh-CN" dirty="0"/>
              <a:t>ETF  1%</a:t>
            </a:r>
            <a:r>
              <a:rPr lang="zh-CN" altLang="en-US" dirty="0"/>
              <a:t>，个股</a:t>
            </a:r>
            <a:r>
              <a:rPr lang="en-US" altLang="zh-CN" dirty="0"/>
              <a:t>10cm3%-5%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、买点上建议：智能辅助线附近。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、方向上：科技阶段性不看，新能源（车、储能、光伏、风电）、</a:t>
            </a:r>
            <a:r>
              <a:rPr lang="zh-CN" altLang="en-US" dirty="0"/>
              <a:t>券商、有色（黄金、稀土、铜、铝、稀有）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、选股思路：滚动净利润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连续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个季度增长，主力状态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红，细分行业龙头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、首先，今天来看，上证的分时是健康的，再加上本身是捕捞</a:t>
            </a:r>
            <a:r>
              <a:rPr lang="en-US" altLang="zh-CN" dirty="0"/>
              <a:t> </a:t>
            </a:r>
            <a:r>
              <a:rPr lang="zh-CN" altLang="en-US" dirty="0"/>
              <a:t>季节金叉区域</a:t>
            </a:r>
            <a:r>
              <a:rPr lang="en-US" altLang="zh-CN" dirty="0"/>
              <a:t> </a:t>
            </a:r>
            <a:r>
              <a:rPr lang="zh-CN" altLang="en-US" dirty="0"/>
              <a:t>，故今天不用太担心，大概率窄震荡，并且盘中有望回红。但不要太兴奋，不要去追涨。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、我们来估算一下流动资金：今天翻红需要</a:t>
            </a:r>
            <a:r>
              <a:rPr lang="en-US" altLang="zh-CN" dirty="0"/>
              <a:t>2.2</a:t>
            </a:r>
            <a:r>
              <a:rPr lang="zh-CN" altLang="en-US" dirty="0"/>
              <a:t>万亿，而随着流动资金继续翻绿，翻红会越来越简单，比如到了下周，可能只需要</a:t>
            </a:r>
            <a:r>
              <a:rPr lang="en-US" altLang="zh-CN" dirty="0"/>
              <a:t>2</a:t>
            </a:r>
            <a:r>
              <a:rPr lang="zh-CN" altLang="en-US" dirty="0"/>
              <a:t>万亿就可以翻红了，而昨天是</a:t>
            </a:r>
            <a:r>
              <a:rPr lang="en-US" altLang="zh-CN" dirty="0"/>
              <a:t>1.87</a:t>
            </a:r>
            <a:r>
              <a:rPr lang="zh-CN" altLang="en-US" dirty="0"/>
              <a:t>万亿，所以也就是说，下周流动资金翻红的机率很大，也很容易。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、加上下周有美联储议息结果公布，目前普遍认为是降息的，但也要等落地。结合此消息，方老师认为：机会在下周。多一份耐心等待，赚钱机会不来，着急也没用。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、做一个行情预演（纯属个人猜测）：本周五左右死叉，然后下周死叉几天，下周后半周出金叉，同时流动资金翻红，迎来新一轮的行情。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、盈亏比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、流动资金于周一翻红，周二也是丝红，但也是红。红肯定都要比绿好。另外加上平均股价已经出</a:t>
            </a:r>
            <a:r>
              <a:rPr lang="en-US" altLang="zh-CN" dirty="0"/>
              <a:t>B</a:t>
            </a:r>
            <a:r>
              <a:rPr lang="zh-CN" altLang="en-US" dirty="0"/>
              <a:t>点，这更是向好信号。今天出死叉，短期有技术内的休整</a:t>
            </a:r>
            <a:r>
              <a:rPr lang="en-US" altLang="zh-CN" dirty="0"/>
              <a:t> </a:t>
            </a:r>
            <a:r>
              <a:rPr lang="zh-CN" altLang="en-US" dirty="0"/>
              <a:t>，但如若流动资金继续翻红，则这个调</a:t>
            </a:r>
            <a:r>
              <a:rPr lang="en-US" altLang="zh-CN" dirty="0"/>
              <a:t> </a:t>
            </a:r>
            <a:r>
              <a:rPr lang="zh-CN" altLang="en-US" dirty="0"/>
              <a:t>整</a:t>
            </a:r>
            <a:r>
              <a:rPr lang="en-US" altLang="zh-CN" dirty="0"/>
              <a:t> </a:t>
            </a:r>
            <a:r>
              <a:rPr lang="zh-CN" altLang="en-US" dirty="0"/>
              <a:t>可能不会太久，也不会太深</a:t>
            </a:r>
            <a:r>
              <a:rPr lang="en-US" altLang="zh-CN" dirty="0"/>
              <a:t> </a:t>
            </a:r>
            <a:r>
              <a:rPr lang="zh-CN" altLang="en-US" dirty="0"/>
              <a:t>，有可能短期内就解决，或者用横盘震荡的方式进行。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、而美联储的议息结果，于今晚出结果，故有可能借这个机会下一轮金叉。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、从均线系统来看，</a:t>
            </a:r>
            <a:r>
              <a:rPr lang="zh-CN" altLang="en-US" dirty="0"/>
              <a:t>券商已经由原来的震荡，开始有进入多头的迹像，关注后期是否发力表现。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2025-10-30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、今天中美交流，市场估计也会等相应的口风出来，故今天看窄震荡。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、从经传软件上，昨天死叉，但流动资金翻红。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、一般，一轮行情，可关注</a:t>
            </a:r>
            <a:r>
              <a:rPr lang="en-US" altLang="zh-CN" dirty="0"/>
              <a:t>3</a:t>
            </a:r>
            <a:r>
              <a:rPr lang="zh-CN" altLang="en-US" dirty="0"/>
              <a:t>个方向。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2025-11-06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、周三早上比较弱，没想到下午非常强势，直接拉升收阳，各大指数修复回去了。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、捕捞季节今天正式金叉，则可看启动，但如若流动资金红则更好。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、故综合：调整</a:t>
            </a:r>
            <a:r>
              <a:rPr lang="en-US" altLang="zh-CN" dirty="0"/>
              <a:t> </a:t>
            </a:r>
            <a:r>
              <a:rPr lang="zh-CN" altLang="en-US" dirty="0"/>
              <a:t>是低吸的机会，保守的就控制仓位就行了，记住</a:t>
            </a:r>
            <a:r>
              <a:rPr lang="en-US" altLang="zh-CN" dirty="0"/>
              <a:t> </a:t>
            </a:r>
            <a:r>
              <a:rPr lang="zh-CN" altLang="en-US" dirty="0"/>
              <a:t>买点尽量在智能辅助线附近。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定好自己的交易规则，这样才能临</a:t>
            </a:r>
            <a:r>
              <a:rPr lang="zh-CN" altLang="en-US" sz="3600" b="1" dirty="0">
                <a:solidFill>
                  <a:srgbClr val="FF0000"/>
                </a:solidFill>
              </a:rPr>
              <a:t>危不乱。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1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、市场没有有效突破平均股价的区间平台位，仍然是在区间内震荡为主，有点可惜。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、流动资金这一次未能延续翻红，明显人气不足。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、有一点是确定的：只有突破了平台位，流动资金红，才是反转，才是新一轮的行情。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总论：关注好的方向或个股，继续持股待涨为主。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2025-11-19/20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、整体当下仍然处于区间之中，故这里还是看区间震荡；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、由于流动资金持续翻绿，并且牛线上移过后，这里后续有牛线下移的可能，下方空间就是前低点。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、无论如何，流动资金连续绿，则控制仓位（</a:t>
            </a:r>
            <a:r>
              <a:rPr lang="en-US" altLang="zh-CN" dirty="0"/>
              <a:t>3-5</a:t>
            </a:r>
            <a:r>
              <a:rPr lang="zh-CN" altLang="en-US" dirty="0"/>
              <a:t>）；唯有金叉</a:t>
            </a:r>
            <a:r>
              <a:rPr lang="en-US" altLang="zh-CN" dirty="0"/>
              <a:t>+</a:t>
            </a:r>
            <a:r>
              <a:rPr lang="zh-CN" altLang="en-US" dirty="0"/>
              <a:t>红才行情的启动，等吧。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周四还是看震荡，捕捞季节在近</a:t>
            </a:r>
            <a:r>
              <a:rPr lang="en-US" altLang="zh-CN" sz="3600" b="1" dirty="0">
                <a:solidFill>
                  <a:srgbClr val="FF0000"/>
                </a:solidFill>
              </a:rPr>
              <a:t>2-3</a:t>
            </a:r>
            <a:r>
              <a:rPr lang="zh-CN" altLang="en-US" sz="3600" b="1" dirty="0">
                <a:solidFill>
                  <a:srgbClr val="FF0000"/>
                </a:solidFill>
              </a:rPr>
              <a:t>天内有望金叉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流动资金还差了点意思。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22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点在南京、</a:t>
            </a:r>
            <a:r>
              <a:rPr lang="en-US" altLang="zh-CN" sz="3600" b="1" dirty="0">
                <a:solidFill>
                  <a:srgbClr val="FF0000"/>
                </a:solidFill>
              </a:rPr>
              <a:t>23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点在苏州）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2025-11-26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、周五的突发性杀跌，使得市场短期内进入超跌行情，周一止跌，周二反弹最高点算是修复完毕。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、目前平均股价还是回到了震荡的区间，故我们这里仍然看区间内的震荡；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、流动资金仍然未能翻红，但量能缩小至</a:t>
            </a:r>
            <a:r>
              <a:rPr lang="en-US" altLang="zh-CN" dirty="0"/>
              <a:t>1.7</a:t>
            </a:r>
            <a:r>
              <a:rPr lang="zh-CN" altLang="en-US" dirty="0"/>
              <a:t>万亿左右，而流动资金当下翻红只需要</a:t>
            </a:r>
            <a:r>
              <a:rPr lang="en-US" altLang="zh-CN" dirty="0"/>
              <a:t>1.91</a:t>
            </a:r>
            <a:r>
              <a:rPr lang="zh-CN" altLang="en-US" dirty="0"/>
              <a:t>万亿。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还是那句：流动资金翻红并不难，就看什么时候</a:t>
            </a:r>
            <a:r>
              <a:rPr lang="en-US" altLang="zh-CN" dirty="0"/>
              <a:t> </a:t>
            </a:r>
            <a:r>
              <a:rPr lang="zh-CN" altLang="en-US" dirty="0"/>
              <a:t>，而红的时候才是行情的到来。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、短期内可以用反弹对待（先看</a:t>
            </a:r>
            <a:r>
              <a:rPr lang="en-US" altLang="zh-CN" dirty="0"/>
              <a:t>3</a:t>
            </a:r>
            <a:r>
              <a:rPr lang="zh-CN" altLang="en-US" dirty="0"/>
              <a:t>天，重点留意流动资金变化），操作上可以考虑小盈为主，控制仓位。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等待确定性行情的到来。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行情会来的，只是不知什么时候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，等就可以了。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2025-12-3/4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、市场死叉，进入技术性调整</a:t>
            </a:r>
            <a:r>
              <a:rPr lang="en-US" altLang="zh-CN" dirty="0"/>
              <a:t> </a:t>
            </a:r>
            <a:r>
              <a:rPr lang="zh-CN" altLang="en-US" dirty="0"/>
              <a:t>，这个调整</a:t>
            </a:r>
            <a:r>
              <a:rPr lang="en-US" altLang="zh-CN" dirty="0"/>
              <a:t> </a:t>
            </a:r>
            <a:r>
              <a:rPr lang="zh-CN" altLang="en-US" dirty="0"/>
              <a:t>幅度不会大，下方的强支撑位是本次的震荡区间（约</a:t>
            </a:r>
            <a:r>
              <a:rPr lang="en-US" altLang="zh-CN" dirty="0"/>
              <a:t>20.3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如果还能强一些就是在智能辅助线附近徘徊。死叉的周期也不会太久，</a:t>
            </a:r>
            <a:r>
              <a:rPr lang="en-US" altLang="zh-CN" dirty="0"/>
              <a:t>3</a:t>
            </a:r>
            <a:r>
              <a:rPr lang="zh-CN" altLang="en-US" dirty="0"/>
              <a:t>天左右。实际以信号为准。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、故：接下来的金叉，要做好准备。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、周四：今天的支撑位在</a:t>
            </a:r>
            <a:r>
              <a:rPr lang="en-US" altLang="zh-CN" dirty="0"/>
              <a:t>20.3</a:t>
            </a:r>
            <a:r>
              <a:rPr lang="zh-CN" altLang="en-US" dirty="0"/>
              <a:t>，看好这里支撑，故有信心的或者自己也相信的人，可在此低吸至</a:t>
            </a:r>
            <a:r>
              <a:rPr lang="en-US" altLang="zh-CN" dirty="0"/>
              <a:t>5</a:t>
            </a:r>
            <a:r>
              <a:rPr lang="zh-CN" altLang="en-US" dirty="0"/>
              <a:t>成仓左右。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余下的仓位，等待大盘金叉（流动资金也容易翻红，后期可能只需要</a:t>
            </a:r>
            <a:r>
              <a:rPr lang="en-US" altLang="zh-CN" dirty="0"/>
              <a:t>1.8</a:t>
            </a:r>
            <a:r>
              <a:rPr lang="zh-CN" altLang="en-US" dirty="0"/>
              <a:t>万亿）时再加至</a:t>
            </a:r>
            <a:r>
              <a:rPr lang="en-US" altLang="zh-CN" dirty="0"/>
              <a:t>7</a:t>
            </a:r>
            <a:r>
              <a:rPr lang="zh-CN" altLang="en-US" dirty="0"/>
              <a:t>甚至满。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、目前还是有色，新能源，券商为方向，但科技可选，因为调整</a:t>
            </a:r>
            <a:r>
              <a:rPr lang="en-US" altLang="zh-CN" dirty="0"/>
              <a:t> </a:t>
            </a:r>
            <a:r>
              <a:rPr lang="zh-CN" altLang="en-US" dirty="0"/>
              <a:t>周期及幅度够了，目前先看不做，待定。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正所谓【凡事预则立，不预则</a:t>
            </a:r>
            <a:r>
              <a:rPr lang="zh-CN" altLang="en-US" sz="3600" b="1" dirty="0">
                <a:solidFill>
                  <a:srgbClr val="FF0000"/>
                </a:solidFill>
              </a:rPr>
              <a:t>废】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、早上分时健康，故今天早上的先跌，倒不用太恐慌，一定要有耐心。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、从经传软件信号来看，</a:t>
            </a:r>
            <a:r>
              <a:rPr lang="en-US" altLang="zh-CN" dirty="0"/>
              <a:t>B</a:t>
            </a:r>
            <a:r>
              <a:rPr lang="zh-CN" altLang="en-US" dirty="0"/>
              <a:t>点是出现了，流动资金今天大概率也能红，信号向好，一定要按信号来。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、而短期的下跌，非得找理由，有可能是顾虑今晚（明天凌晨）的美联储议息结果。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ZZJ</a:t>
            </a:r>
            <a:r>
              <a:rPr lang="zh-CN" altLang="en-US" dirty="0"/>
              <a:t>会议明确表示，明年更宽松的货币政策，更积极的财政政策。扩大内需（消费）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下一步方向：</a:t>
            </a:r>
            <a:r>
              <a:rPr lang="en-US" altLang="zh-CN" sz="3600" b="1" dirty="0">
                <a:solidFill>
                  <a:srgbClr val="FF0000"/>
                </a:solidFill>
              </a:rPr>
              <a:t>Y = </a:t>
            </a:r>
            <a:r>
              <a:rPr lang="zh-CN" altLang="en-US" sz="3600" b="1" dirty="0">
                <a:solidFill>
                  <a:srgbClr val="FF0000"/>
                </a:solidFill>
              </a:rPr>
              <a:t>消费</a:t>
            </a:r>
            <a:r>
              <a:rPr lang="en-US" altLang="zh-CN" sz="3600" b="1" dirty="0">
                <a:solidFill>
                  <a:srgbClr val="FF0000"/>
                </a:solidFill>
              </a:rPr>
              <a:t> + </a:t>
            </a:r>
            <a:r>
              <a:rPr lang="zh-CN" altLang="en-US" sz="3600" b="1" dirty="0">
                <a:solidFill>
                  <a:srgbClr val="FF0000"/>
                </a:solidFill>
              </a:rPr>
              <a:t>投资</a:t>
            </a:r>
            <a:r>
              <a:rPr lang="en-US" altLang="zh-CN" sz="3600" b="1" dirty="0">
                <a:solidFill>
                  <a:srgbClr val="FF0000"/>
                </a:solidFill>
              </a:rPr>
              <a:t> + </a:t>
            </a:r>
            <a:r>
              <a:rPr lang="zh-CN" altLang="en-US" sz="3600" b="1" dirty="0">
                <a:solidFill>
                  <a:srgbClr val="FF0000"/>
                </a:solidFill>
              </a:rPr>
              <a:t>进出口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消费（服务型消费）、券商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操作上：对于仓位轻的，可以低吸为主。持股为主。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、市场只有极小概率会向下（跌破</a:t>
            </a:r>
            <a:r>
              <a:rPr lang="en-US" altLang="zh-CN" dirty="0"/>
              <a:t>20.3</a:t>
            </a:r>
            <a:r>
              <a:rPr lang="zh-CN" altLang="en-US" dirty="0"/>
              <a:t>），如果资金绿，则</a:t>
            </a:r>
            <a:r>
              <a:rPr lang="zh-CN" altLang="en-US" dirty="0"/>
              <a:t>迂回式震荡，缓慢向上；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、如果资金红，就是震荡式向上，会强一些些。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、接下来的思路是以个股为准：滚动净利润创新高，而股价还未有明显的大涨或大涨过后跌幅足够。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、尽量分散方向，不要过于集中，然后采用专注选好股，买在智能线位，然后持股待涨的策略。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操作上来讲：底仓（趋势持股）</a:t>
            </a:r>
            <a:r>
              <a:rPr lang="en-US" altLang="zh-CN" sz="3600" b="1" dirty="0">
                <a:solidFill>
                  <a:srgbClr val="FF0000"/>
                </a:solidFill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</a:rPr>
              <a:t>浮仓（高抛低吸）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、平均股价又跌到了震荡区间的下支撑位</a:t>
            </a:r>
            <a:r>
              <a:rPr lang="en-US" altLang="zh-CN" dirty="0"/>
              <a:t>20.3</a:t>
            </a:r>
            <a:r>
              <a:rPr lang="zh-CN" altLang="en-US" dirty="0"/>
              <a:t>，横向统计红色数值</a:t>
            </a:r>
            <a:r>
              <a:rPr lang="en-US" altLang="zh-CN" dirty="0"/>
              <a:t>8</a:t>
            </a:r>
            <a:r>
              <a:rPr lang="zh-CN" altLang="en-US" dirty="0"/>
              <a:t>左右，再下也会到达</a:t>
            </a:r>
            <a:r>
              <a:rPr lang="en-US" altLang="zh-CN" dirty="0"/>
              <a:t>5</a:t>
            </a:r>
            <a:r>
              <a:rPr lang="zh-CN" altLang="en-US" dirty="0"/>
              <a:t>附近，故这里向下的空间有限，并且真向下也容易出阶</a:t>
            </a:r>
            <a:r>
              <a:rPr lang="zh-CN" altLang="en-US" dirty="0"/>
              <a:t>段性低点。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12</a:t>
            </a:r>
            <a:r>
              <a:rPr lang="zh-CN" altLang="en-US" dirty="0"/>
              <a:t>月市场也难上去（有躺平的机构，无语），故</a:t>
            </a:r>
            <a:r>
              <a:rPr lang="en-US" altLang="zh-CN" dirty="0"/>
              <a:t>12</a:t>
            </a:r>
            <a:r>
              <a:rPr lang="zh-CN" altLang="en-US" dirty="0"/>
              <a:t>月大概率还是一个区间震荡了，个股分化行情为主。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、从纯技术角度看个股及买入：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）拉升过后，死叉回调，到智能辅助线时是小阳小阴线或十字星，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）缩量（最高阳成交量的</a:t>
            </a:r>
            <a:r>
              <a:rPr lang="en-US" altLang="zh-CN" dirty="0"/>
              <a:t>1/3</a:t>
            </a:r>
            <a:r>
              <a:rPr lang="zh-CN" altLang="en-US" dirty="0"/>
              <a:t>），则此时就符合缩量</a:t>
            </a:r>
            <a:r>
              <a:rPr lang="en-US" altLang="zh-CN" dirty="0"/>
              <a:t>+</a:t>
            </a:r>
            <a:r>
              <a:rPr lang="zh-CN" altLang="en-US" dirty="0"/>
              <a:t>小阳小阴的回踩买入方式，一般在下午的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45</a:t>
            </a:r>
            <a:r>
              <a:rPr lang="zh-CN" altLang="en-US" dirty="0"/>
              <a:t>时为宜。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）考虑</a:t>
            </a:r>
            <a:r>
              <a:rPr lang="en-US" altLang="zh-CN" dirty="0"/>
              <a:t>MA</a:t>
            </a:r>
            <a:r>
              <a:rPr lang="zh-CN" altLang="en-US" dirty="0"/>
              <a:t>线，</a:t>
            </a:r>
            <a:r>
              <a:rPr lang="en-US" altLang="zh-CN" dirty="0"/>
              <a:t>30</a:t>
            </a:r>
            <a:r>
              <a:rPr lang="zh-CN" altLang="en-US" dirty="0"/>
              <a:t>日均线一定要在</a:t>
            </a:r>
            <a:r>
              <a:rPr lang="en-US" altLang="zh-CN" dirty="0"/>
              <a:t>120</a:t>
            </a:r>
            <a:r>
              <a:rPr lang="zh-CN" altLang="en-US" dirty="0"/>
              <a:t>日线之上，短期内</a:t>
            </a:r>
            <a:r>
              <a:rPr lang="en-US" altLang="zh-CN" dirty="0"/>
              <a:t>10-20</a:t>
            </a:r>
            <a:r>
              <a:rPr lang="zh-CN" altLang="en-US" dirty="0"/>
              <a:t>在上穿</a:t>
            </a:r>
            <a:r>
              <a:rPr lang="en-US" altLang="zh-CN" dirty="0"/>
              <a:t>30</a:t>
            </a:r>
            <a:r>
              <a:rPr lang="zh-CN" altLang="en-US" dirty="0"/>
              <a:t>日均线，并且</a:t>
            </a:r>
            <a:r>
              <a:rPr lang="en-US" altLang="zh-CN" dirty="0"/>
              <a:t>30</a:t>
            </a:r>
            <a:r>
              <a:rPr lang="zh-CN" altLang="en-US" dirty="0"/>
              <a:t>日均线由平或上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、短线机会可看：捕捞季节金叉（</a:t>
            </a:r>
            <a:r>
              <a:rPr lang="en-US" altLang="zh-CN" dirty="0"/>
              <a:t>18</a:t>
            </a:r>
            <a:r>
              <a:rPr lang="zh-CN" altLang="en-US" dirty="0"/>
              <a:t>日可看金叉</a:t>
            </a:r>
            <a:r>
              <a:rPr lang="en-US" altLang="zh-CN" dirty="0"/>
              <a:t>+</a:t>
            </a:r>
            <a:r>
              <a:rPr lang="zh-CN" altLang="en-US" dirty="0"/>
              <a:t>流动资金翻红）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操作上来讲：底仓（趋势持股）</a:t>
            </a:r>
            <a:r>
              <a:rPr lang="en-US" altLang="zh-CN" sz="3600" b="1" dirty="0">
                <a:solidFill>
                  <a:srgbClr val="FF0000"/>
                </a:solidFill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</a:rPr>
              <a:t>浮仓（高抛低吸）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股海钓鱼交易系统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C9F754DE-2CAD-44b6-B708-469DEB6407EB-1" descr="C:/Users/admin/AppData/Local/Temp/wpp.xPtrYd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1471295"/>
            <a:ext cx="7127875" cy="401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67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0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="/>
    </extobj>
  </extobjs>
</s:customData>
</file>

<file path=customXml/itemProps269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17351</Words>
  <Application>WPS 演示</Application>
  <PresentationFormat>宽屏</PresentationFormat>
  <Paragraphs>1010</Paragraphs>
  <Slides>87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87</vt:i4>
      </vt:variant>
    </vt:vector>
  </HeadingPairs>
  <TitlesOfParts>
    <vt:vector size="100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527</cp:revision>
  <dcterms:created xsi:type="dcterms:W3CDTF">2019-06-19T02:08:00Z</dcterms:created>
  <dcterms:modified xsi:type="dcterms:W3CDTF">2025-12-18T01:49:31Z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39340004071C426FBDD6E1D047E39033_13</vt:lpwstr>
  </property>
</Properties>
</file>