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2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0"/>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0" r:id="rId76"/>
    <p:sldId id="615" r:id="rId77"/>
    <p:sldId id="392" r:id="rId78"/>
    <p:sldId id="599" r:id="rId79"/>
    <p:sldId id="455" r:id="rId80"/>
    <p:sldId id="562" r:id="rId81"/>
    <p:sldId id="479" r:id="rId82"/>
    <p:sldId id="566" r:id="rId83"/>
    <p:sldId id="567" r:id="rId84"/>
    <p:sldId id="394" r:id="rId85"/>
    <p:sldId id="459" r:id="rId86"/>
    <p:sldId id="506" r:id="rId87"/>
    <p:sldId id="514" r:id="rId88"/>
    <p:sldId id="551" r:id="rId89"/>
    <p:sldId id="536" r:id="rId90"/>
    <p:sldId id="602" r:id="rId91"/>
    <p:sldId id="603" r:id="rId92"/>
    <p:sldId id="565" r:id="rId93"/>
    <p:sldId id="464" r:id="rId94"/>
    <p:sldId id="465" r:id="rId95"/>
    <p:sldId id="466" r:id="rId96"/>
    <p:sldId id="467" r:id="rId97"/>
    <p:sldId id="468" r:id="rId98"/>
    <p:sldId id="325" r:id="rId99"/>
  </p:sldIdLst>
  <p:sldSz cx="12192000" cy="6858000"/>
  <p:notesSz cx="6858000" cy="9144000"/>
  <p:custDataLst>
    <p:tags r:id="rId10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8"/>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7" Type="http://schemas.openxmlformats.org/officeDocument/2006/relationships/tags" Target="tags/tag300.xml"/><Relationship Id="rId106" Type="http://schemas.openxmlformats.org/officeDocument/2006/relationships/customXml" Target="../customXml/item1.xml"/><Relationship Id="rId105" Type="http://schemas.openxmlformats.org/officeDocument/2006/relationships/customXmlProps" Target="../customXml/itemProps299.xml"/><Relationship Id="rId104" Type="http://schemas.openxmlformats.org/officeDocument/2006/relationships/commentAuthors" Target="commentAuthors.xml"/><Relationship Id="rId103" Type="http://schemas.openxmlformats.org/officeDocument/2006/relationships/tableStyles" Target="tableStyles.xml"/><Relationship Id="rId102" Type="http://schemas.openxmlformats.org/officeDocument/2006/relationships/viewProps" Target="viewProps.xml"/><Relationship Id="rId101" Type="http://schemas.openxmlformats.org/officeDocument/2006/relationships/presProps" Target="presProps.xml"/><Relationship Id="rId100"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4.xml"/><Relationship Id="rId2" Type="http://schemas.openxmlformats.org/officeDocument/2006/relationships/image" Target="../media/image16.png"/><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5.xml"/><Relationship Id="rId1" Type="http://schemas.openxmlformats.org/officeDocument/2006/relationships/image" Target="../media/image15.pn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4.xml"/><Relationship Id="rId1" Type="http://schemas.openxmlformats.org/officeDocument/2006/relationships/image" Target="../media/image15.pn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6.xml"/><Relationship Id="rId1" Type="http://schemas.openxmlformats.org/officeDocument/2006/relationships/image" Target="../media/image15.png"/></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image" Target="../media/image17.png"/><Relationship Id="rId1" Type="http://schemas.openxmlformats.org/officeDocument/2006/relationships/tags" Target="../tags/tag287.xml"/></Relationships>
</file>

<file path=ppt/slides/_rels/slide9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0.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89.xml"/></Relationships>
</file>

<file path=ppt/slides/_rels/slide9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2.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91.xml"/><Relationship Id="rId1" Type="http://schemas.openxmlformats.org/officeDocument/2006/relationships/image" Target="../media/image21.png"/></Relationships>
</file>

<file path=ppt/slides/_rels/slide9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4.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93.xml"/><Relationship Id="rId1" Type="http://schemas.openxmlformats.org/officeDocument/2006/relationships/image" Target="../media/image23.png"/></Relationships>
</file>

<file path=ppt/slides/_rels/slide9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6.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95.xml"/><Relationship Id="rId1" Type="http://schemas.openxmlformats.org/officeDocument/2006/relationships/image" Target="../media/image24.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8.xml"/><Relationship Id="rId1" Type="http://schemas.openxmlformats.org/officeDocument/2006/relationships/tags" Target="../tags/tag2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861310"/>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a:t>
            </a:r>
            <a:r>
              <a:rPr lang="en-US" altLang="zh-CN" dirty="0"/>
              <a:t> </a:t>
            </a:r>
            <a:r>
              <a:rPr lang="zh-CN" altLang="en-US" dirty="0"/>
              <a:t>状态</a:t>
            </a:r>
            <a:r>
              <a:rPr lang="en-US" altLang="zh-CN" dirty="0"/>
              <a:t> </a:t>
            </a:r>
            <a:r>
              <a:rPr lang="zh-CN" altLang="en-US" dirty="0"/>
              <a:t>。而接下来流动资金可红可绿，捕捞</a:t>
            </a:r>
            <a:r>
              <a:rPr lang="en-US" altLang="zh-CN" dirty="0"/>
              <a:t> </a:t>
            </a:r>
            <a:r>
              <a:rPr lang="zh-CN" altLang="en-US" dirty="0"/>
              <a:t>季节已经死叉</a:t>
            </a:r>
            <a:r>
              <a:rPr lang="en-US" altLang="zh-CN" dirty="0"/>
              <a:t>2</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78460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wm#"/>
  <p:tag name="KSO_WM_TEMPLATE_CATEGORY" val="custom"/>
  <p:tag name="KSO_WM_TEMPLATE_INDEX" val="20205081"/>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wm#"/>
  <p:tag name="KSO_WM_TEMPLATE_CATEGORY" val="custom"/>
  <p:tag name="KSO_WM_TEMPLATE_INDEX" val="20205081"/>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7.xml><?xml version="1.0" encoding="utf-8"?>
<p:tagLst xmlns:p="http://schemas.openxmlformats.org/presentationml/2006/main">
  <p:tag name="KSO_WM_UNIT_PLACING_PICTURE_USER_VIEWPORT" val="{&quot;height&quot;:1539,&quot;width&quot;:39003}"/>
</p:tagLst>
</file>

<file path=ppt/tags/tag298.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29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19432</Words>
  <Application>WPS 演示</Application>
  <PresentationFormat>宽屏</PresentationFormat>
  <Paragraphs>1126</Paragraphs>
  <Slides>97</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97</vt:i4>
      </vt:variant>
    </vt:vector>
  </HeadingPairs>
  <TitlesOfParts>
    <vt:vector size="110"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549</cp:revision>
  <dcterms:created xsi:type="dcterms:W3CDTF">2019-06-19T02:08:00Z</dcterms:created>
  <dcterms:modified xsi:type="dcterms:W3CDTF">2026-01-28T02:04:32Z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39340004071C426FBDD6E1D047E39033_13</vt:lpwstr>
  </property>
</Properties>
</file>