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4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3.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5"/>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44" r:id="rId88"/>
    <p:sldId id="630" r:id="rId89"/>
    <p:sldId id="615" r:id="rId90"/>
    <p:sldId id="392" r:id="rId91"/>
    <p:sldId id="599" r:id="rId92"/>
    <p:sldId id="638" r:id="rId93"/>
    <p:sldId id="636" r:id="rId94"/>
    <p:sldId id="455" r:id="rId95"/>
    <p:sldId id="562" r:id="rId96"/>
    <p:sldId id="479" r:id="rId97"/>
    <p:sldId id="566" r:id="rId98"/>
    <p:sldId id="567" r:id="rId99"/>
    <p:sldId id="394" r:id="rId100"/>
    <p:sldId id="459" r:id="rId101"/>
    <p:sldId id="506" r:id="rId102"/>
    <p:sldId id="514" r:id="rId103"/>
    <p:sldId id="551" r:id="rId104"/>
    <p:sldId id="536" r:id="rId105"/>
    <p:sldId id="602" r:id="rId106"/>
    <p:sldId id="603" r:id="rId107"/>
    <p:sldId id="565" r:id="rId108"/>
    <p:sldId id="464" r:id="rId109"/>
    <p:sldId id="465" r:id="rId110"/>
    <p:sldId id="466" r:id="rId111"/>
    <p:sldId id="467" r:id="rId112"/>
    <p:sldId id="468" r:id="rId113"/>
    <p:sldId id="325" r:id="rId114"/>
  </p:sldIdLst>
  <p:sldSz cx="12192000" cy="6858000"/>
  <p:notesSz cx="6858000" cy="9144000"/>
  <p:custDataLst>
    <p:tags r:id="rId1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2" Type="http://schemas.openxmlformats.org/officeDocument/2006/relationships/tags" Target="tags/tag343.xml"/><Relationship Id="rId121" Type="http://schemas.openxmlformats.org/officeDocument/2006/relationships/customXml" Target="../customXml/item1.xml"/><Relationship Id="rId120" Type="http://schemas.openxmlformats.org/officeDocument/2006/relationships/customXmlProps" Target="../customXml/itemProps342.xml"/><Relationship Id="rId12" Type="http://schemas.openxmlformats.org/officeDocument/2006/relationships/slide" Target="slides/slide10.xml"/><Relationship Id="rId119" Type="http://schemas.openxmlformats.org/officeDocument/2006/relationships/commentAuthors" Target="commentAuthors.xml"/><Relationship Id="rId118" Type="http://schemas.openxmlformats.org/officeDocument/2006/relationships/tableStyles" Target="tableStyles.xml"/><Relationship Id="rId117" Type="http://schemas.openxmlformats.org/officeDocument/2006/relationships/viewProps" Target="viewProps.xml"/><Relationship Id="rId116" Type="http://schemas.openxmlformats.org/officeDocument/2006/relationships/presProps" Target="presProps.xml"/><Relationship Id="rId115" Type="http://schemas.openxmlformats.org/officeDocument/2006/relationships/notesMaster" Target="notesMasters/notesMaster1.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9.xml"/><Relationship Id="rId1" Type="http://schemas.openxmlformats.org/officeDocument/2006/relationships/image" Target="../media/image15.png"/></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1.xml"/><Relationship Id="rId2" Type="http://schemas.openxmlformats.org/officeDocument/2006/relationships/image" Target="../media/image18.png"/><Relationship Id="rId1" Type="http://schemas.openxmlformats.org/officeDocument/2006/relationships/tags" Target="../tags/tag330.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3.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32.xml"/></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5.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4.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7.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6.xml"/><Relationship Id="rId1" Type="http://schemas.openxmlformats.org/officeDocument/2006/relationships/image" Target="../media/image24.png"/></Relationships>
</file>

<file path=ppt/slides/_rels/slide1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9.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8.xml"/><Relationship Id="rId1" Type="http://schemas.openxmlformats.org/officeDocument/2006/relationships/image" Target="../media/image25.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1.xml"/><Relationship Id="rId1" Type="http://schemas.openxmlformats.org/officeDocument/2006/relationships/tags" Target="../tags/tag3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6.xml"/><Relationship Id="rId1" Type="http://schemas.openxmlformats.org/officeDocument/2006/relationships/image" Target="../media/image16.pn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image" Target="../media/image17.png"/><Relationship Id="rId1" Type="http://schemas.openxmlformats.org/officeDocument/2006/relationships/tags" Target="../tags/tag280.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7.xml"/><Relationship Id="rId1" Type="http://schemas.openxmlformats.org/officeDocument/2006/relationships/image" Target="../media/image15.png"/></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UNIT_PLACING_PICTURE_USER_VIEWPORT" val="{&quot;height&quot;:1539,&quot;width&quot;:39003}"/>
</p:tagLst>
</file>

<file path=ppt/tags/tag341.xml><?xml version="1.0" encoding="utf-8"?>
<p:tagLst xmlns:p="http://schemas.openxmlformats.org/presentationml/2006/main">
  <p:tag name="KSO_WM_BEAUTIFY_FLAG" val="#wm#"/>
  <p:tag name="KSO_WM_TEMPLATE_CATEGORY" val="custom"/>
  <p:tag name="KSO_WM_TEMPLATE_INDEX" val="20205081"/>
</p:tagLst>
</file>

<file path=ppt/tags/tag343.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4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23850</Words>
  <Application>WPS 演示</Application>
  <PresentationFormat>宽屏</PresentationFormat>
  <Paragraphs>1300</Paragraphs>
  <Slides>112</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112</vt:i4>
      </vt:variant>
    </vt:vector>
  </HeadingPairs>
  <TitlesOfParts>
    <vt:vector size="125"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584</cp:revision>
  <dcterms:created xsi:type="dcterms:W3CDTF">2019-06-19T02:08:00Z</dcterms:created>
  <dcterms:modified xsi:type="dcterms:W3CDTF">2026-04-08T01:58:35Z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