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5.svg" ContentType="image/svg+xml"/>
  <Override PartName="/ppt/media/image2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02" r:id="rId3"/>
    <p:sldId id="327" r:id="rId4"/>
    <p:sldId id="328" r:id="rId5"/>
    <p:sldId id="446" r:id="rId6"/>
    <p:sldId id="447" r:id="rId7"/>
    <p:sldId id="392" r:id="rId9"/>
    <p:sldId id="455" r:id="rId10"/>
    <p:sldId id="470" r:id="rId11"/>
    <p:sldId id="479" r:id="rId12"/>
    <p:sldId id="394" r:id="rId13"/>
    <p:sldId id="459" r:id="rId14"/>
    <p:sldId id="464" r:id="rId15"/>
    <p:sldId id="465" r:id="rId16"/>
    <p:sldId id="466" r:id="rId17"/>
    <p:sldId id="467" r:id="rId18"/>
    <p:sldId id="468" r:id="rId19"/>
    <p:sldId id="325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1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1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60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华工科技</a:t>
            </a:r>
            <a:r>
              <a:rPr lang="en-US" altLang="zh-CN"/>
              <a:t>2023</a:t>
            </a:r>
            <a:r>
              <a:rPr lang="zh-CN" altLang="en-US"/>
              <a:t>年</a:t>
            </a:r>
            <a:r>
              <a:rPr lang="en-US" altLang="zh-CN"/>
              <a:t>3</a:t>
            </a:r>
            <a:r>
              <a:rPr lang="zh-CN" altLang="en-US"/>
              <a:t>月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942330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4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9.xml"/><Relationship Id="rId2" Type="http://schemas.openxmlformats.org/officeDocument/2006/relationships/image" Target="../media/image22.png"/><Relationship Id="rId1" Type="http://schemas.openxmlformats.org/officeDocument/2006/relationships/tags" Target="../tags/tag48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51.xml"/><Relationship Id="rId4" Type="http://schemas.openxmlformats.org/officeDocument/2006/relationships/image" Target="../media/image25.sv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50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53.xml"/><Relationship Id="rId4" Type="http://schemas.openxmlformats.org/officeDocument/2006/relationships/image" Target="../media/image27.svg"/><Relationship Id="rId3" Type="http://schemas.openxmlformats.org/officeDocument/2006/relationships/image" Target="../media/image24.png"/><Relationship Id="rId2" Type="http://schemas.openxmlformats.org/officeDocument/2006/relationships/tags" Target="../tags/tag52.xml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55.xml"/><Relationship Id="rId4" Type="http://schemas.openxmlformats.org/officeDocument/2006/relationships/image" Target="../media/image27.svg"/><Relationship Id="rId3" Type="http://schemas.openxmlformats.org/officeDocument/2006/relationships/image" Target="../media/image24.png"/><Relationship Id="rId2" Type="http://schemas.openxmlformats.org/officeDocument/2006/relationships/tags" Target="../tags/tag54.xml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57.xml"/><Relationship Id="rId4" Type="http://schemas.openxmlformats.org/officeDocument/2006/relationships/image" Target="../media/image27.svg"/><Relationship Id="rId3" Type="http://schemas.openxmlformats.org/officeDocument/2006/relationships/image" Target="../media/image24.png"/><Relationship Id="rId2" Type="http://schemas.openxmlformats.org/officeDocument/2006/relationships/tags" Target="../tags/tag56.xml"/><Relationship Id="rId1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3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33.xml"/><Relationship Id="rId2" Type="http://schemas.openxmlformats.org/officeDocument/2006/relationships/image" Target="../media/image20.png"/><Relationship Id="rId1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4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image" Target="../media/image21.png"/><Relationship Id="rId1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落袋为安</a:t>
            </a:r>
            <a:r>
              <a:rPr lang="en-US" alt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  </a:t>
            </a:r>
            <a:endParaRPr lang="zh-CN"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algn="r" fontAlgn="auto">
              <a:lnSpc>
                <a:spcPct val="90000"/>
              </a:lnSpc>
            </a:pP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:2024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11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月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13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日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20:15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251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）买入：突破智能辅助线、回踩智能辅助线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一、大盘分析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735060" y="1305560"/>
            <a:ext cx="314769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/>
              <a:t>改变熊线思维</a:t>
            </a:r>
            <a:endParaRPr lang="zh-CN"/>
          </a:p>
          <a:p>
            <a:endParaRPr lang="zh-CN"/>
          </a:p>
          <a:p>
            <a:r>
              <a:rPr lang="en-US" altLang="zh-CN"/>
              <a:t>2</a:t>
            </a:r>
            <a:r>
              <a:rPr lang="zh-CN" altLang="en-US"/>
              <a:t>、有调整更利于健康上涨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、死叉则短期震荡整理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、牛线后续会上移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、平均股价常站牛熊之上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6</a:t>
            </a:r>
            <a:r>
              <a:rPr lang="zh-CN" altLang="en-US"/>
              <a:t>、熊线则加速上扬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7</a:t>
            </a:r>
            <a:r>
              <a:rPr lang="zh-CN" altLang="en-US"/>
              <a:t>、横向高位才要注意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8</a:t>
            </a:r>
            <a:r>
              <a:rPr lang="zh-CN" altLang="en-US"/>
              <a:t>、下一轮金叉再次启动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843915"/>
            <a:ext cx="8095615" cy="331343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4263390"/>
            <a:ext cx="2815590" cy="164909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035" y="4263390"/>
            <a:ext cx="2762250" cy="165290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810" y="4263390"/>
            <a:ext cx="2244725" cy="165862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二、已突破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65" y="855345"/>
            <a:ext cx="11329670" cy="50717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落袋为安的策略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一、短线爱好者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2368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zh-CN">
                <a:sym typeface="+mn-ea"/>
              </a:rPr>
              <a:t>短线：</a:t>
            </a:r>
            <a:endParaRPr 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>
                <a:sym typeface="+mn-ea"/>
              </a:rPr>
              <a:t>（</a:t>
            </a:r>
            <a:r>
              <a:rPr lang="en-US" altLang="zh-CN">
                <a:sym typeface="+mn-ea"/>
              </a:rPr>
              <a:t>1</a:t>
            </a:r>
            <a:r>
              <a:rPr lang="zh-CN">
                <a:sym typeface="+mn-ea"/>
              </a:rPr>
              <a:t>）捕捞季节日线死叉；</a:t>
            </a:r>
            <a:endParaRPr 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>
                <a:sym typeface="+mn-ea"/>
              </a:rPr>
              <a:t>（</a:t>
            </a:r>
            <a:r>
              <a:rPr lang="en-US" altLang="zh-CN">
                <a:sym typeface="+mn-ea"/>
              </a:rPr>
              <a:t>2</a:t>
            </a:r>
            <a:r>
              <a:rPr lang="zh-CN">
                <a:sym typeface="+mn-ea"/>
              </a:rPr>
              <a:t>）捕捞季节</a:t>
            </a:r>
            <a:r>
              <a:rPr lang="en-US" altLang="zh-CN">
                <a:sym typeface="+mn-ea"/>
              </a:rPr>
              <a:t>60</a:t>
            </a:r>
            <a:r>
              <a:rPr lang="zh-CN" altLang="en-US">
                <a:sym typeface="+mn-ea"/>
              </a:rPr>
              <a:t>分钟死叉；</a:t>
            </a:r>
            <a:endParaRPr lang="zh-CN" altLang="en-US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一定要有标准！！！！！！！！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37560" y="2948305"/>
            <a:ext cx="5067300" cy="222948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止盈止损条件单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39825" y="1051560"/>
            <a:ext cx="90855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、止盈止损条件单：投资者设定止盈价和止损价，系统自动监控股票价格，当股价达到止盈价/止损价时，触发委托卖出。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注：止盈价和止损价至少设置其中一个即可创建条件单，若两者都设置了，则当其中一个触发了，另外一个就自动撤单。</a:t>
            </a: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083560" y="2948305"/>
            <a:ext cx="5321300" cy="2238375"/>
          </a:xfrm>
          <a:prstGeom prst="rect">
            <a:avLst/>
          </a:prstGeom>
          <a:solidFill>
            <a:schemeClr val="accent4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58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NmFkOTM4YTBmYzkwNDBjOWYzNjBlMTAzZTIxNjcwNGEifQ=="/>
  <p:tag name="resource_record_key" val="{&quot;10&quot;:[3649130],&quot;65&quot;:[20205081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885</Words>
  <Application>WPS 演示</Application>
  <PresentationFormat>宽屏</PresentationFormat>
  <Paragraphs>121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志在四方</cp:lastModifiedBy>
  <cp:revision>313</cp:revision>
  <dcterms:created xsi:type="dcterms:W3CDTF">2019-06-19T02:08:00Z</dcterms:created>
  <dcterms:modified xsi:type="dcterms:W3CDTF">2024-11-13T13:02:52Z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39340004071C426FBDD6E1D047E39033_13</vt:lpwstr>
  </property>
</Properties>
</file>