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506" r:id="rId16"/>
    <p:sldId id="499" r:id="rId17"/>
    <p:sldId id="514" r:id="rId18"/>
    <p:sldId id="464" r:id="rId19"/>
    <p:sldId id="465" r:id="rId20"/>
    <p:sldId id="466" r:id="rId21"/>
    <p:sldId id="467" r:id="rId22"/>
    <p:sldId id="468" r:id="rId23"/>
    <p:sldId id="325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7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1.xml"/><Relationship Id="rId2" Type="http://schemas.openxmlformats.org/officeDocument/2006/relationships/image" Target="../media/image22.png"/><Relationship Id="rId1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3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5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64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7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66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9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68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WPS 演示</Application>
  <PresentationFormat>宽屏</PresentationFormat>
  <Paragraphs>168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320</cp:revision>
  <dcterms:created xsi:type="dcterms:W3CDTF">2019-06-19T02:08:00Z</dcterms:created>
  <dcterms:modified xsi:type="dcterms:W3CDTF">2025-01-02T02:35:06Z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39340004071C426FBDD6E1D047E39033_13</vt:lpwstr>
  </property>
</Properties>
</file>