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528" r:id="rId20"/>
    <p:sldId id="464" r:id="rId21"/>
    <p:sldId id="465" r:id="rId22"/>
    <p:sldId id="466" r:id="rId23"/>
    <p:sldId id="467" r:id="rId24"/>
    <p:sldId id="468" r:id="rId25"/>
    <p:sldId id="325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78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7.xml"/><Relationship Id="rId2" Type="http://schemas.openxmlformats.org/officeDocument/2006/relationships/image" Target="../media/image22.png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9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1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0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3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5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4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WPS 演示</Application>
  <PresentationFormat>宽屏</PresentationFormat>
  <Paragraphs>190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324</cp:revision>
  <dcterms:created xsi:type="dcterms:W3CDTF">2019-06-19T02:08:00Z</dcterms:created>
  <dcterms:modified xsi:type="dcterms:W3CDTF">2025-01-22T02:31:44Z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39340004071C426FBDD6E1D047E39033_13</vt:lpwstr>
  </property>
</Properties>
</file>