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5.svg" ContentType="image/svg+xml"/>
  <Override PartName="/ppt/media/image2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2" r:id="rId3"/>
    <p:sldId id="327" r:id="rId4"/>
    <p:sldId id="328" r:id="rId5"/>
    <p:sldId id="446" r:id="rId6"/>
    <p:sldId id="447" r:id="rId7"/>
    <p:sldId id="392" r:id="rId9"/>
    <p:sldId id="455" r:id="rId10"/>
    <p:sldId id="488" r:id="rId11"/>
    <p:sldId id="470" r:id="rId12"/>
    <p:sldId id="479" r:id="rId13"/>
    <p:sldId id="394" r:id="rId14"/>
    <p:sldId id="459" r:id="rId15"/>
    <p:sldId id="506" r:id="rId16"/>
    <p:sldId id="499" r:id="rId17"/>
    <p:sldId id="514" r:id="rId18"/>
    <p:sldId id="521" r:id="rId19"/>
    <p:sldId id="528" r:id="rId20"/>
    <p:sldId id="535" r:id="rId21"/>
    <p:sldId id="536" r:id="rId22"/>
    <p:sldId id="464" r:id="rId23"/>
    <p:sldId id="465" r:id="rId24"/>
    <p:sldId id="466" r:id="rId25"/>
    <p:sldId id="467" r:id="rId26"/>
    <p:sldId id="468" r:id="rId27"/>
    <p:sldId id="325" r:id="rId28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84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华工科技</a:t>
            </a:r>
            <a:r>
              <a:rPr lang="en-US" altLang="zh-CN"/>
              <a:t>2023</a:t>
            </a:r>
            <a:r>
              <a:rPr lang="zh-CN" altLang="en-US"/>
              <a:t>年</a:t>
            </a:r>
            <a:r>
              <a:rPr lang="en-US" altLang="zh-CN"/>
              <a:t>3</a:t>
            </a:r>
            <a:r>
              <a:rPr lang="zh-CN" altLang="en-US"/>
              <a:t>月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3.xml"/><Relationship Id="rId2" Type="http://schemas.openxmlformats.org/officeDocument/2006/relationships/image" Target="../media/image22.png"/><Relationship Id="rId1" Type="http://schemas.openxmlformats.org/officeDocument/2006/relationships/tags" Target="../tags/tag72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75.xml"/><Relationship Id="rId4" Type="http://schemas.openxmlformats.org/officeDocument/2006/relationships/image" Target="../media/image25.sv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74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77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76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79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78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81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80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3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33.xml"/><Relationship Id="rId2" Type="http://schemas.openxmlformats.org/officeDocument/2006/relationships/image" Target="../media/image20.png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21.png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落袋为安</a:t>
            </a:r>
            <a:r>
              <a:rPr lang="en-US" alt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  </a:t>
            </a:r>
            <a:endParaRPr lang="zh-CN"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r" fontAlgn="auto">
              <a:lnSpc>
                <a:spcPct val="90000"/>
              </a:lnSpc>
            </a:pP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:2024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11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月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13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日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20:15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、举例讲解：工业富联、芯片</a:t>
            </a:r>
            <a:r>
              <a:rPr lang="en-US" altLang="zh-CN" dirty="0"/>
              <a:t>ETF</a:t>
            </a:r>
            <a:r>
              <a:rPr lang="zh-CN" altLang="en-US" dirty="0"/>
              <a:t>、歌尔股份、中科曙光、精工</a:t>
            </a:r>
            <a:r>
              <a:rPr lang="zh-CN" altLang="en-US" dirty="0"/>
              <a:t>科技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再牛逼的方法，没有执行力，还不如，普通的方法，铁一样的执行来的有</a:t>
            </a:r>
            <a:r>
              <a:rPr lang="zh-CN" altLang="en-US" dirty="0"/>
              <a:t>价值。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-0.64%</a:t>
            </a:r>
            <a:r>
              <a:rPr lang="zh-CN" altLang="en-US" dirty="0"/>
              <a:t>、中证</a:t>
            </a:r>
            <a:r>
              <a:rPr lang="en-US" altLang="zh-CN" dirty="0"/>
              <a:t>A500</a:t>
            </a:r>
            <a:r>
              <a:rPr lang="zh-CN" altLang="en-US" dirty="0"/>
              <a:t>的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-2.83%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一、大盘分析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735060" y="1305560"/>
            <a:ext cx="314769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改变熊线思维</a:t>
            </a:r>
            <a:endParaRPr lang="zh-CN"/>
          </a:p>
          <a:p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、有调整更利于健康上涨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、死叉则短期震荡整理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、牛线后续会上移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、平均股价常站牛熊之上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、熊线则加速上扬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7</a:t>
            </a:r>
            <a:r>
              <a:rPr lang="zh-CN" altLang="en-US"/>
              <a:t>、横向高位才要注意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8</a:t>
            </a:r>
            <a:r>
              <a:rPr lang="zh-CN" altLang="en-US"/>
              <a:t>、下一轮金叉再次启动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843915"/>
            <a:ext cx="8095615" cy="331343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4263390"/>
            <a:ext cx="2815590" cy="164909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035" y="4263390"/>
            <a:ext cx="2762250" cy="165290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810" y="4263390"/>
            <a:ext cx="2244725" cy="165862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二、已突破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" y="855345"/>
            <a:ext cx="11329670" cy="50717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落袋为安的策略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一、短线爱好者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一、短线爱好者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短线：</a:t>
            </a:r>
            <a:endParaRPr 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>
                <a:sym typeface="+mn-ea"/>
              </a:rPr>
              <a:t>）捕捞季节日线死叉；</a:t>
            </a:r>
            <a:endParaRPr 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>
                <a:sym typeface="+mn-ea"/>
              </a:rPr>
              <a:t>）捕捞季节</a:t>
            </a:r>
            <a:r>
              <a:rPr lang="en-US" altLang="zh-CN">
                <a:sym typeface="+mn-ea"/>
              </a:rPr>
              <a:t>60</a:t>
            </a:r>
            <a:r>
              <a:rPr lang="zh-CN" altLang="en-US">
                <a:sym typeface="+mn-ea"/>
              </a:rPr>
              <a:t>分钟死叉；</a:t>
            </a:r>
            <a:endParaRPr lang="zh-CN" altLang="en-US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一定要有标准！！！！！！！！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37560" y="2948305"/>
            <a:ext cx="5067300" cy="222948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止盈止损条件单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39825" y="1051560"/>
            <a:ext cx="90855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、止盈止损条件单：投资者设定止盈价和止损价，系统自动监控股票价格，当股价达到止盈价/止损价时，触发委托卖出。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注：止盈价和止损价至少设置其中一个即可创建条件单，若两者都设置了，则当其中一个触发了，另外一个就自动撤单。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83560" y="2948305"/>
            <a:ext cx="5321300" cy="2238375"/>
          </a:xfrm>
          <a:prstGeom prst="rect">
            <a:avLst/>
          </a:prstGeom>
          <a:solidFill>
            <a:schemeClr val="accent4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82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2191</Words>
  <Application>WPS 演示</Application>
  <PresentationFormat>宽屏</PresentationFormat>
  <Paragraphs>219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329</cp:revision>
  <dcterms:created xsi:type="dcterms:W3CDTF">2019-06-19T02:08:00Z</dcterms:created>
  <dcterms:modified xsi:type="dcterms:W3CDTF">2025-02-06T02:32:00Z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39340004071C426FBDD6E1D047E39033_13</vt:lpwstr>
  </property>
</Properties>
</file>