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88" r:id="rId11"/>
    <p:sldId id="470" r:id="rId12"/>
    <p:sldId id="479" r:id="rId13"/>
    <p:sldId id="394" r:id="rId14"/>
    <p:sldId id="459" r:id="rId15"/>
    <p:sldId id="506" r:id="rId16"/>
    <p:sldId id="499" r:id="rId17"/>
    <p:sldId id="514" r:id="rId18"/>
    <p:sldId id="521" r:id="rId19"/>
    <p:sldId id="528" r:id="rId20"/>
    <p:sldId id="535" r:id="rId21"/>
    <p:sldId id="543" r:id="rId22"/>
    <p:sldId id="559" r:id="rId23"/>
    <p:sldId id="560" r:id="rId24"/>
    <p:sldId id="561" r:id="rId25"/>
    <p:sldId id="551" r:id="rId26"/>
    <p:sldId id="562" r:id="rId27"/>
    <p:sldId id="536" r:id="rId28"/>
    <p:sldId id="464" r:id="rId29"/>
    <p:sldId id="465" r:id="rId30"/>
    <p:sldId id="466" r:id="rId31"/>
    <p:sldId id="467" r:id="rId32"/>
    <p:sldId id="468" r:id="rId33"/>
    <p:sldId id="325" r:id="rId34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02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1.xml"/><Relationship Id="rId2" Type="http://schemas.openxmlformats.org/officeDocument/2006/relationships/image" Target="../media/image22.png"/><Relationship Id="rId1" Type="http://schemas.openxmlformats.org/officeDocument/2006/relationships/tags" Target="../tags/tag90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3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92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5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94.xml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7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96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9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98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1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、举例讲解：工业富联、芯片</a:t>
            </a:r>
            <a:r>
              <a:rPr lang="en-US" altLang="zh-CN" dirty="0"/>
              <a:t>ETF</a:t>
            </a:r>
            <a:r>
              <a:rPr lang="zh-CN" altLang="en-US" dirty="0"/>
              <a:t>、歌尔股份、中科曙光、精工</a:t>
            </a:r>
            <a:r>
              <a:rPr lang="zh-CN" altLang="en-US" dirty="0"/>
              <a:t>科技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再牛逼的方法，没有执行力，还不如，普通的方法，铁一样的执行来的有</a:t>
            </a:r>
            <a:r>
              <a:rPr lang="zh-CN" altLang="en-US" dirty="0"/>
              <a:t>价值。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05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一、感知层：芯片、传感器、控制器、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三、执行层：机器人、数控机床、制造装备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-0.64%</a:t>
            </a:r>
            <a:r>
              <a:rPr lang="zh-CN" altLang="en-US" dirty="0"/>
              <a:t>、中证</a:t>
            </a:r>
            <a:r>
              <a:rPr lang="en-US" altLang="zh-CN" dirty="0"/>
              <a:t>A500</a:t>
            </a:r>
            <a:r>
              <a:rPr lang="zh-CN" altLang="en-US" dirty="0"/>
              <a:t>的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-2.83%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3449</Words>
  <Application>WPS 演示</Application>
  <PresentationFormat>宽屏</PresentationFormat>
  <Paragraphs>291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344</cp:revision>
  <dcterms:created xsi:type="dcterms:W3CDTF">2019-06-19T02:08:00Z</dcterms:created>
  <dcterms:modified xsi:type="dcterms:W3CDTF">2025-03-13T02:35:39Z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39340004071C426FBDD6E1D047E39033_13</vt:lpwstr>
  </property>
</Properties>
</file>