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35" r:id="rId3"/>
    <p:sldId id="586" r:id="rId4"/>
    <p:sldId id="562" r:id="rId5"/>
    <p:sldId id="583" r:id="rId6"/>
    <p:sldId id="582" r:id="rId7"/>
    <p:sldId id="587" r:id="rId8"/>
    <p:sldId id="589" r:id="rId9"/>
    <p:sldId id="588" r:id="rId10"/>
    <p:sldId id="590" r:id="rId11"/>
    <p:sldId id="591" r:id="rId12"/>
    <p:sldId id="592" r:id="rId13"/>
    <p:sldId id="272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53"/>
        <p:guide pos="3840"/>
        <p:guide pos="4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4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image" Target="../media/image5.png"/><Relationship Id="rId11" Type="http://schemas.openxmlformats.org/officeDocument/2006/relationships/image" Target="../media/image4.jpe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12" name="图片 11" descr="介绍页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5" name="图片 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657860" y="638238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12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6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8.xml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0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罗雪奎 拷贝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78200" y="189039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64000" y="277495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78200" y="3659505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932680" y="167322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市场行情分析</a:t>
            </a:r>
            <a:endParaRPr lang="en-US" alt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4140200" y="159004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140200" y="335661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4140200" y="247332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932680" y="255651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en-US" alt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L2</a:t>
            </a: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主力动向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932680" y="343979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实战运用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市场行情分析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295" y="883920"/>
            <a:ext cx="6814820" cy="509079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585" y="883920"/>
            <a:ext cx="4559300" cy="142621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010" y="2553970"/>
            <a:ext cx="4587875" cy="208661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7" name="文本框 6"/>
          <p:cNvSpPr txBox="1"/>
          <p:nvPr/>
        </p:nvSpPr>
        <p:spPr>
          <a:xfrm>
            <a:off x="7319010" y="4884420"/>
            <a:ext cx="45872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技术分析：当下信号，</a:t>
            </a:r>
            <a:r>
              <a:rPr lang="en-US" altLang="zh-CN"/>
              <a:t>S</a:t>
            </a:r>
            <a:r>
              <a:rPr lang="zh-CN" altLang="en-US"/>
              <a:t>点，流动资金绿，死叉，操作难度大，不好赚钱。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但平均股价近熊线，流动资金转红不难，横向统计低位，技术底部区域，只差事件变化。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2800" b="1">
                <a:solidFill>
                  <a:schemeClr val="bg1"/>
                </a:solidFill>
              </a:rPr>
              <a:t>L2</a:t>
            </a:r>
            <a:r>
              <a:rPr lang="zh-CN" altLang="en-US" sz="2800" b="1">
                <a:solidFill>
                  <a:schemeClr val="bg1"/>
                </a:solidFill>
              </a:rPr>
              <a:t>主力动向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62825" y="877570"/>
            <a:ext cx="4829175" cy="13430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1720"/>
            <a:ext cx="12183110" cy="40132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运用一：高位导向调整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170" y="1047750"/>
            <a:ext cx="5095240" cy="277241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505" y="1043305"/>
            <a:ext cx="5067300" cy="277685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5" name="文本框 4"/>
          <p:cNvSpPr txBox="1"/>
          <p:nvPr/>
        </p:nvSpPr>
        <p:spPr>
          <a:xfrm>
            <a:off x="465455" y="4290060"/>
            <a:ext cx="114960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按主力动向紫色，应该是好事，但从上面的图中可以看到。当个股高乖离的时候，主力动向再出紫色，反而后续出现连续的调整。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何为高？一般偏离智能辅助线超过</a:t>
            </a:r>
            <a:r>
              <a:rPr lang="en-US" altLang="zh-CN"/>
              <a:t>15%</a:t>
            </a:r>
            <a:r>
              <a:rPr lang="zh-CN" altLang="en-US"/>
              <a:t>以上的都为高了。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运用二：低位导向启动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10" y="823595"/>
            <a:ext cx="5168900" cy="418020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985" y="823595"/>
            <a:ext cx="5928995" cy="36195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6" name="文本框 5"/>
          <p:cNvSpPr txBox="1"/>
          <p:nvPr/>
        </p:nvSpPr>
        <p:spPr>
          <a:xfrm>
            <a:off x="208280" y="5168900"/>
            <a:ext cx="11775440" cy="1121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当个股之前是在智能辅助线之下，或者在智能辅助线附近震荡的，一旦有一天主力动向紫色，向上突破。</a:t>
            </a:r>
            <a:endParaRPr lang="zh-CN" altLang="en-US"/>
          </a:p>
          <a:p>
            <a:r>
              <a:rPr lang="zh-CN" altLang="en-US"/>
              <a:t>往往这个时候是个股启动的开始，对于本身就看好的个股，可以考虑先建仓。</a:t>
            </a:r>
            <a:endParaRPr lang="zh-CN" altLang="en-US"/>
          </a:p>
          <a:p>
            <a:r>
              <a:rPr lang="zh-CN" altLang="en-US"/>
              <a:t>稳健的朋友，可以等这一次启动之后的回调也可以，但注意大盘强势的话，一般不会轻易回调。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案例讲解</a:t>
            </a:r>
            <a:endParaRPr lang="en-US" altLang="zh-CN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5680" y="792480"/>
            <a:ext cx="10201275" cy="57962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92350" y="1340485"/>
            <a:ext cx="6915785" cy="112141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noAutofit/>
          </a:bodyPr>
          <a:p>
            <a:r>
              <a:rPr lang="zh-CN" altLang="en-US"/>
              <a:t>好的形态是：个股</a:t>
            </a:r>
            <a:r>
              <a:rPr lang="en-US" altLang="zh-CN"/>
              <a:t>K</a:t>
            </a:r>
            <a:r>
              <a:rPr lang="zh-CN" altLang="en-US"/>
              <a:t>线进入到窄的区间震荡，并且均线越来越粘合，特别是经过一轮下跌之后的个股，在一个区间横盘之后，这样的个股一旦第一次出现主力动向紫色，就是非常好的时机，往往后市的空间较大。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指标运用误区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96335" y="1054735"/>
            <a:ext cx="5339715" cy="956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>
              <a:lnSpc>
                <a:spcPts val="2250"/>
              </a:lnSpc>
            </a:pPr>
            <a:r>
              <a:rPr lang="zh-CN" altLang="en-US" sz="20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人们在使用市场指标时会犯同样的错误，</a:t>
            </a:r>
            <a:endParaRPr lang="zh-CN" altLang="en-US" sz="2000" b="1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ts val="2250"/>
              </a:lnSpc>
            </a:pPr>
            <a:r>
              <a:rPr lang="zh-CN" altLang="en-US" sz="20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认为这些指标就是事实，</a:t>
            </a:r>
            <a:endParaRPr lang="zh-CN" altLang="en-US" sz="2000" b="1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ts val="2250"/>
              </a:lnSpc>
            </a:pPr>
            <a:r>
              <a:rPr lang="zh-CN" altLang="en-US" sz="20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而不是尝试着用来代表可能发生的事情的模拟。</a:t>
            </a:r>
            <a:endParaRPr lang="zh-CN" altLang="en-US" sz="2000" b="1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435" y="2586990"/>
            <a:ext cx="3329305" cy="28898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97095" y="2586990"/>
            <a:ext cx="6659880" cy="32651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lnSpc>
                <a:spcPts val="2250"/>
              </a:lnSpc>
            </a:pPr>
            <a:r>
              <a:rPr lang="zh-CN" altLang="en-US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有些人看到主力流入，股价是下跌的？</a:t>
            </a: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r>
              <a:rPr lang="zh-CN" altLang="en-US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然后非常纠结为什么会这样？</a:t>
            </a: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r>
              <a:rPr lang="zh-CN" altLang="en-US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我们要思考的是这个工具主要运用于哪里，然后就用在哪里。</a:t>
            </a: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r>
              <a:rPr lang="zh-CN" altLang="en-US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如果没搞清楚指标功能的运用场景，那么在使用的时候，非常容易纠结。</a:t>
            </a: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r>
              <a:rPr lang="zh-CN" altLang="en-US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就像篮子，你可以装水果，但不能用它去打水。</a:t>
            </a: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r>
              <a:rPr lang="zh-CN" altLang="en-US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举例：【大盘分析】、【捕捞季节】</a:t>
            </a: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主力动向与主力增仓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5275" y="3369310"/>
            <a:ext cx="5080000" cy="297688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spAutoFit/>
          </a:bodyPr>
          <a:p>
            <a:pPr marL="0" indent="0" algn="just">
              <a:lnSpc>
                <a:spcPts val="2250"/>
              </a:lnSpc>
            </a:pPr>
            <a:r>
              <a:rPr lang="zh-CN" altLang="en-US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主力动向是大额主动净买，是反应主力资金主被动买卖的情况，大资金参与股票的意愿情况；</a:t>
            </a: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r>
              <a:rPr lang="zh-CN" altLang="en-US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主力增仓是大额净买，是反应主力资金买卖的情况，大资金参与股票的力度情况； 其中主力增仓是日线指标，对应的分时指标是资金博弈（四线开花），就是反应大资金的参与力度。</a:t>
            </a: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r>
              <a:rPr lang="zh-CN" altLang="en-US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我们找股票就是要找两者共振，大资金既愿意主动扫盘，又深度参与买入力度强的。</a:t>
            </a: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0700" y="791210"/>
            <a:ext cx="6412865" cy="555498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20" y="723265"/>
            <a:ext cx="2809875" cy="25812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5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6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7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8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9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1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2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WPS 演示</Application>
  <PresentationFormat>宽屏</PresentationFormat>
  <Paragraphs>62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Normal</vt:lpstr>
      <vt:lpstr>思源黑体 CN Light</vt:lpstr>
      <vt:lpstr>思源黑体 CN Bold</vt:lpstr>
      <vt:lpstr>思源黑体 CN Regular</vt:lpstr>
      <vt:lpstr>Impact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705</cp:revision>
  <dcterms:created xsi:type="dcterms:W3CDTF">2019-06-19T02:08:00Z</dcterms:created>
  <dcterms:modified xsi:type="dcterms:W3CDTF">2026-04-07T11:27:13Z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59BC3DF784374FFE9248BDD012039189_13</vt:lpwstr>
  </property>
</Properties>
</file>