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35" r:id="rId3"/>
    <p:sldId id="586" r:id="rId4"/>
    <p:sldId id="562" r:id="rId5"/>
    <p:sldId id="583" r:id="rId6"/>
    <p:sldId id="582" r:id="rId7"/>
    <p:sldId id="587" r:id="rId8"/>
    <p:sldId id="589" r:id="rId9"/>
    <p:sldId id="588" r:id="rId10"/>
    <p:sldId id="591" r:id="rId11"/>
    <p:sldId id="593" r:id="rId12"/>
    <p:sldId id="592" r:id="rId13"/>
    <p:sldId id="594" r:id="rId14"/>
    <p:sldId id="595" r:id="rId15"/>
    <p:sldId id="2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53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罗雪奎 拷贝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南网储能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00125"/>
            <a:ext cx="12192000" cy="5327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贵研铂业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9475"/>
            <a:ext cx="12192000" cy="5334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0170"/>
            <a:ext cx="12192000" cy="69481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L2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主力动向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实战选股思路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6595" y="3140710"/>
            <a:ext cx="5851525" cy="323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/>
              <a:t>1</a:t>
            </a:r>
            <a:r>
              <a:rPr lang="zh-CN" altLang="en-US"/>
              <a:t>、大盘分析</a:t>
            </a:r>
            <a:r>
              <a:rPr lang="en-US" altLang="zh-CN"/>
              <a:t>S</a:t>
            </a:r>
            <a:r>
              <a:rPr lang="zh-CN" altLang="en-US"/>
              <a:t>点，注意前热点主题的末班效应；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、流动资金连续翻绿，市场资金进入观望；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、捕捞季节死叉</a:t>
            </a:r>
            <a:r>
              <a:rPr lang="en-US" altLang="zh-CN"/>
              <a:t>6</a:t>
            </a:r>
            <a:r>
              <a:rPr lang="zh-CN" altLang="en-US"/>
              <a:t>天，短期有金叉的可能，也只是反弹；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、牛线上移，一旦市场无力上去，容易掉头变下移；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总论：短期控制好仓位，耐心等待下一轮机会（</a:t>
            </a:r>
            <a:r>
              <a:rPr lang="en-US" altLang="zh-CN"/>
              <a:t>B+</a:t>
            </a:r>
            <a:r>
              <a:rPr lang="zh-CN" altLang="en-US"/>
              <a:t>红）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749300"/>
            <a:ext cx="5041900" cy="386778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4763135"/>
            <a:ext cx="5041900" cy="161163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95" y="749300"/>
            <a:ext cx="4686300" cy="21145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L2</a:t>
            </a:r>
            <a:r>
              <a:rPr lang="zh-CN" altLang="en-US" sz="2800" b="1">
                <a:solidFill>
                  <a:schemeClr val="bg1"/>
                </a:solidFill>
              </a:rPr>
              <a:t>主力动向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2825" y="877570"/>
            <a:ext cx="4829175" cy="13430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720"/>
            <a:ext cx="12183110" cy="40132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运用一：高位导向调整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047750"/>
            <a:ext cx="5095240" cy="27724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05" y="1043305"/>
            <a:ext cx="5067300" cy="27768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465455" y="4290060"/>
            <a:ext cx="11496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按主力动向紫色，应该是好事，但从上面的图中可以看到。当个股高乖离的时候，主力动向再出紫色，反而后续出现连续的调整。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何为高？一般偏离智能辅助线超过</a:t>
            </a:r>
            <a:r>
              <a:rPr lang="en-US" altLang="zh-CN"/>
              <a:t>15%</a:t>
            </a:r>
            <a:r>
              <a:rPr lang="zh-CN" altLang="en-US"/>
              <a:t>以上的都为高了。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运用二：低位导向启动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823595"/>
            <a:ext cx="5168900" cy="418020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5" y="823595"/>
            <a:ext cx="5928995" cy="3619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08280" y="5168900"/>
            <a:ext cx="11775440" cy="112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当个股之前是在智能辅助线之下，或者在智能辅助线附近震荡的，一旦有一天主力动向紫色，向上突破。</a:t>
            </a:r>
            <a:endParaRPr lang="zh-CN" altLang="en-US"/>
          </a:p>
          <a:p>
            <a:r>
              <a:rPr lang="zh-CN" altLang="en-US"/>
              <a:t>往往这个时候是个股启动的开始，对于本身就看好的个股，可以考虑先建仓。</a:t>
            </a:r>
            <a:endParaRPr lang="zh-CN" altLang="en-US"/>
          </a:p>
          <a:p>
            <a:r>
              <a:rPr lang="zh-CN" altLang="en-US"/>
              <a:t>稳健的朋友，可以等这一次启动之后的回调也可以，但注意大盘强势的话，一般不会轻易回调。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案例讲解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792480"/>
            <a:ext cx="10201275" cy="5796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92350" y="1340485"/>
            <a:ext cx="6915785" cy="11214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p>
            <a:r>
              <a:rPr lang="zh-CN" altLang="en-US"/>
              <a:t>好的形态是：个股</a:t>
            </a:r>
            <a:r>
              <a:rPr lang="en-US" altLang="zh-CN"/>
              <a:t>K</a:t>
            </a:r>
            <a:r>
              <a:rPr lang="zh-CN" altLang="en-US"/>
              <a:t>线进入到窄的区间震荡，并且均线越来越粘合，特别是经过一轮下跌之后的个股，在一个区间横盘之后，这样的个股一旦第一次出现主力动向紫色，就是非常好的时机，往往后市的空间较大。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指标运用误区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6335" y="1054735"/>
            <a:ext cx="5339715" cy="956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人们在使用市场指标时会犯同样的错误，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认为这些指标就是事实，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而不是尝试着用来代表可能发生的事情的模拟。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2586990"/>
            <a:ext cx="3329305" cy="2889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7095" y="2586990"/>
            <a:ext cx="6659880" cy="3265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有些人看到主力流入，股价是下跌的？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然后非常纠结为什么会这样？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我们要思考的是这个工具主要运用于哪里，然后就用在哪里。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如果没搞清楚指标功能的运用场景，那么在使用的时候，非常容易纠结。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就像篮子，你可以装水果，但不能用它去打水。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举例：【大盘分析】、【捕捞季节】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主力动向选股思路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090" y="749300"/>
            <a:ext cx="9643110" cy="5611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宽屏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优设标题黑</vt:lpstr>
      <vt:lpstr>思源黑体 CN Normal</vt:lpstr>
      <vt:lpstr>思源黑体 CN Regular</vt:lpstr>
      <vt:lpstr>KSOF28C8607A</vt:lpstr>
      <vt:lpstr>KSOF954951BB</vt:lpstr>
      <vt:lpstr>文道标题黑</vt:lpstr>
      <vt:lpstr>方正大黑体_GBK</vt:lpstr>
      <vt:lpstr>文道潮黑体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707</cp:revision>
  <dcterms:created xsi:type="dcterms:W3CDTF">2019-06-19T02:08:00Z</dcterms:created>
  <dcterms:modified xsi:type="dcterms:W3CDTF">2026-06-02T09:15:22Z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59BC3DF784374FFE9248BDD012039189_13</vt:lpwstr>
  </property>
</Properties>
</file>