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5" r:id="rId3"/>
    <p:sldId id="586" r:id="rId4"/>
    <p:sldId id="602" r:id="rId5"/>
    <p:sldId id="613" r:id="rId6"/>
    <p:sldId id="611" r:id="rId7"/>
    <p:sldId id="608" r:id="rId8"/>
    <p:sldId id="614" r:id="rId9"/>
    <p:sldId id="615" r:id="rId10"/>
    <p:sldId id="272" r:id="rId11"/>
    <p:sldId id="616" r:id="rId12"/>
    <p:sldId id="617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7.xml"/><Relationship Id="rId3" Type="http://schemas.openxmlformats.org/officeDocument/2006/relationships/image" Target="../media/image19.png"/><Relationship Id="rId2" Type="http://schemas.openxmlformats.org/officeDocument/2006/relationships/tags" Target="../tags/tag26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8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189039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64000" y="277495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8200" y="365950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32680" y="167322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行情分析</a:t>
            </a:r>
            <a:endParaRPr lang="en-US" alt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40200" y="159004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40200" y="335661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40200" y="247332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32680" y="255651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机构分析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32680" y="343979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选股思路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市场行情分析（</a:t>
            </a:r>
            <a:r>
              <a:rPr lang="en-US" altLang="zh-CN" sz="2800" b="1">
                <a:solidFill>
                  <a:schemeClr val="bg1"/>
                </a:solidFill>
              </a:rPr>
              <a:t>6</a:t>
            </a:r>
            <a:r>
              <a:rPr lang="en-US" altLang="zh-CN" sz="2800" b="1">
                <a:solidFill>
                  <a:schemeClr val="bg1"/>
                </a:solidFill>
              </a:rPr>
              <a:t>-14</a:t>
            </a:r>
            <a:r>
              <a:rPr lang="zh-CN" altLang="en-US" sz="2800" b="1">
                <a:solidFill>
                  <a:schemeClr val="bg1"/>
                </a:solidFill>
              </a:rPr>
              <a:t>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875" y="4378325"/>
            <a:ext cx="8782685" cy="2066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平均股价跌到熊线支撑的反弹；并且周五反弹到智能辅助线压力位；</a:t>
            </a:r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、当下仍然是</a:t>
            </a:r>
            <a:r>
              <a:rPr lang="en-US" altLang="zh-CN"/>
              <a:t>S</a:t>
            </a:r>
            <a:r>
              <a:rPr lang="zh-CN" altLang="en-US"/>
              <a:t>点区域，并且周五高开低走；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/>
              <a:t>捕捞季节金叉，短期技术反弹；</a:t>
            </a:r>
            <a:endParaRPr lang="zh-CN"/>
          </a:p>
          <a:p>
            <a:r>
              <a:rPr lang="en-US" altLang="zh-CN"/>
              <a:t>4</a:t>
            </a:r>
            <a:r>
              <a:rPr lang="zh-CN" altLang="en-US"/>
              <a:t>、流动资金重新翻红，有利于市场脱底；</a:t>
            </a:r>
            <a:endParaRPr lang="zh-CN"/>
          </a:p>
          <a:p>
            <a:endParaRPr lang="zh-CN"/>
          </a:p>
          <a:p>
            <a:r>
              <a:rPr lang="zh-CN"/>
              <a:t>观点：短期技术性反弹，反弹遇压，这里还将反复；</a:t>
            </a:r>
            <a:endParaRPr lang="zh-CN" altLang="en-US"/>
          </a:p>
          <a:p>
            <a:r>
              <a:rPr lang="zh-CN" altLang="en-US"/>
              <a:t>策略：轻仓参与，静待更加确定的机会行情。注意这里资金是否会转移阵地。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828675"/>
            <a:ext cx="4553585" cy="33794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0" y="828675"/>
            <a:ext cx="2975610" cy="221234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828675"/>
            <a:ext cx="3583305" cy="221234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900" y="3338195"/>
            <a:ext cx="4161155" cy="222631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机构分析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718185"/>
            <a:ext cx="11093450" cy="5685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48180" y="3429000"/>
            <a:ext cx="3726815" cy="1284605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三角形的那三个数字代表的是：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en-US" altLang="zh-CN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1)</a:t>
            </a: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机构持仓平均成本价；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en-US" altLang="zh-CN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）各个机构本季度持仓比例；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just">
              <a:lnSpc>
                <a:spcPts val="2250"/>
              </a:lnSpc>
            </a:pPr>
            <a:r>
              <a:rPr lang="en-US" altLang="zh-CN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）持仓机构在本季度增持或减持比例。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选股思路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565" y="888365"/>
            <a:ext cx="6553200" cy="3590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文本框 4"/>
          <p:cNvSpPr txBox="1"/>
          <p:nvPr/>
        </p:nvSpPr>
        <p:spPr>
          <a:xfrm>
            <a:off x="1939290" y="4709160"/>
            <a:ext cx="2091690" cy="3797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p>
            <a:pPr marL="0" indent="0" algn="just">
              <a:lnSpc>
                <a:spcPts val="2250"/>
              </a:lnSpc>
            </a:pPr>
            <a:r>
              <a:rPr lang="zh-CN" altLang="en-US" sz="1600" b="0" i="0">
                <a:solidFill>
                  <a:srgbClr val="1D1D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先选板块，再选个股。</a:t>
            </a:r>
            <a:endParaRPr lang="zh-CN" altLang="en-US" sz="1600" b="0" i="0">
              <a:solidFill>
                <a:srgbClr val="1D1D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7099300" y="888365"/>
            <a:ext cx="4371975" cy="1547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选择散户减少的行业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而短期内又有主力资金关注的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300" y="2665730"/>
            <a:ext cx="4925060" cy="256603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案例个股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招商证券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79805"/>
            <a:ext cx="12192000" cy="5353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sz="2800" b="1">
                <a:solidFill>
                  <a:schemeClr val="bg1"/>
                </a:solidFill>
              </a:rPr>
              <a:t>其它选股思路</a:t>
            </a:r>
            <a:endParaRPr lang="zh-CN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600" y="753110"/>
            <a:ext cx="9390380" cy="5571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0" y="136525"/>
            <a:ext cx="1219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2800" b="1">
                <a:solidFill>
                  <a:schemeClr val="bg1"/>
                </a:solidFill>
              </a:rPr>
              <a:t>案例个股</a:t>
            </a:r>
            <a:r>
              <a:rPr lang="en-US" altLang="zh-CN" sz="2800" b="1">
                <a:solidFill>
                  <a:schemeClr val="bg1"/>
                </a:solidFill>
              </a:rPr>
              <a:t>---</a:t>
            </a:r>
            <a:r>
              <a:rPr lang="zh-CN" altLang="en-US" sz="2800" b="1">
                <a:solidFill>
                  <a:schemeClr val="bg1"/>
                </a:solidFill>
              </a:rPr>
              <a:t>金诚信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1065"/>
            <a:ext cx="12192000" cy="5327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5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6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7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8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19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1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2.xml><?xml version="1.0" encoding="utf-8"?>
<p:tagLst xmlns:p="http://schemas.openxmlformats.org/presentationml/2006/main">
  <p:tag name="KSO_WM_DIAGRAM_VIRTUALLY_FRAME" val="{&quot;height&quot;:365.25,&quot;left&quot;:266,&quot;top&quot;:125.2,&quot;width&quot;:599.5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WPS 演示</Application>
  <PresentationFormat>宽屏</PresentationFormat>
  <Paragraphs>43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KSOF954951BB</vt:lpstr>
      <vt:lpstr>Segoe Print</vt:lpstr>
      <vt:lpstr>KSOF618801C0</vt:lpstr>
      <vt:lpstr>KSOFD72470BC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740</cp:revision>
  <dcterms:created xsi:type="dcterms:W3CDTF">2019-06-19T02:08:00Z</dcterms:created>
  <dcterms:modified xsi:type="dcterms:W3CDTF">2026-06-14T11:36:04Z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59BC3DF784374FFE9248BDD012039189_13</vt:lpwstr>
  </property>
</Properties>
</file>