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505" r:id="rId2"/>
    <p:sldId id="4511" r:id="rId3"/>
    <p:sldId id="1341" r:id="rId4"/>
    <p:sldId id="4479" r:id="rId5"/>
    <p:sldId id="4376" r:id="rId6"/>
    <p:sldId id="4509" r:id="rId7"/>
    <p:sldId id="4434" r:id="rId8"/>
    <p:sldId id="4401" r:id="rId9"/>
    <p:sldId id="4508" r:id="rId10"/>
    <p:sldId id="256" r:id="rId11"/>
    <p:sldId id="4507" r:id="rId12"/>
    <p:sldId id="270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BD2DC-B5C1-4989-2A2D-7EC740FF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5A7278-FDF3-911E-B924-7BAA0798C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4C0AEA8-D9FE-357D-C61F-15F9A6386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A39FD8-B0D6-8566-E00A-E9BA06D41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10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3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0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 dirty="0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权重护盘 龙头反核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2025.4.24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A1040-50AC-FE04-BC7A-58C7E440B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9BC850-A6FB-8A68-E031-8A6208F3228A}"/>
              </a:ext>
            </a:extLst>
          </p:cNvPr>
          <p:cNvSpPr txBox="1"/>
          <p:nvPr/>
        </p:nvSpPr>
        <p:spPr>
          <a:xfrm>
            <a:off x="0" y="624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竞价策略（多选最优 无则风险）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6709AD3-AE0C-5A87-CAA3-319953765DAD}"/>
              </a:ext>
            </a:extLst>
          </p:cNvPr>
          <p:cNvSpPr txBox="1"/>
          <p:nvPr/>
        </p:nvSpPr>
        <p:spPr>
          <a:xfrm>
            <a:off x="9326246" y="1574355"/>
            <a:ext cx="263017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不做妖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新股  避开投机情绪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退市股  警惕风险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6452B6E-7415-726A-5E7E-95F11FBF109A}"/>
              </a:ext>
            </a:extLst>
          </p:cNvPr>
          <p:cNvSpPr txBox="1"/>
          <p:nvPr/>
        </p:nvSpPr>
        <p:spPr>
          <a:xfrm>
            <a:off x="10069332" y="8806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18D8F4-5B3F-9AB8-0850-FC3344EBAB66}"/>
              </a:ext>
            </a:extLst>
          </p:cNvPr>
          <p:cNvSpPr txBox="1"/>
          <p:nvPr/>
        </p:nvSpPr>
        <p:spPr>
          <a:xfrm>
            <a:off x="10069333" y="4914828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原价挂单</a:t>
            </a:r>
            <a:endParaRPr lang="en-US" altLang="zh-CN" sz="2000" b="1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D024C12-A2B1-D4E9-5E2B-771D823B4CF0}"/>
              </a:ext>
            </a:extLst>
          </p:cNvPr>
          <p:cNvSpPr txBox="1"/>
          <p:nvPr/>
        </p:nvSpPr>
        <p:spPr>
          <a:xfrm>
            <a:off x="137201" y="6605403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0F2B82-20C6-2C93-F583-AEE2E9944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66" y="788565"/>
            <a:ext cx="2547121" cy="5427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099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90096" y="5292266"/>
            <a:ext cx="94118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趋势：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点回档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辅助线上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捕捞季节死叉红柱缩短                  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资金：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流动资金连续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日翻绿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绿柱小增  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加仓信号：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金叉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资金翻红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（超跌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主线）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机器人（超跌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主线）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市场迎来新一轮的上涨，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点出现后需要资金红柱持续跟上，不然有五一假期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获利盘兑现的回档需求，重点布局超跌主线（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5584B-777F-8E8B-D674-DEF2D8449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096" y="782446"/>
            <a:ext cx="9411800" cy="45098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人工智能：数据中心；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智能制造：低空经济；软件信息；人型机器人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83B089E-09F1-14BE-4970-5E51A0609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86" y="782121"/>
            <a:ext cx="5103085" cy="54425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6" y="1223269"/>
            <a:ext cx="10340967" cy="478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527928" y="1520785"/>
            <a:ext cx="14105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紫一红二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红一紫二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战法有效时间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7DF80-9E9E-263F-A11D-8413B5B22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B01A456-64D5-9B8C-955E-21BEC909CB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板块中军法演示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8B8DE64C-906B-1372-74A3-9FDE710CCA88}"/>
              </a:ext>
            </a:extLst>
          </p:cNvPr>
          <p:cNvSpPr txBox="1"/>
          <p:nvPr/>
        </p:nvSpPr>
        <p:spPr>
          <a:xfrm>
            <a:off x="5000434" y="779522"/>
            <a:ext cx="21911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电力行业</a:t>
            </a:r>
            <a:r>
              <a:rPr lang="en-US" altLang="zh-CN" sz="1600" dirty="0"/>
              <a:t>——</a:t>
            </a:r>
            <a:r>
              <a:rPr lang="zh-CN" altLang="en-US" sz="1600" dirty="0"/>
              <a:t>华银电力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DFB370-6646-06DB-646D-5FDE4C1CD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20" y="1118076"/>
            <a:ext cx="10393960" cy="51103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53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四线开花选个股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5A0DB7C-EE6B-E20D-C609-3EF56C651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475" y="753878"/>
            <a:ext cx="2558933" cy="54528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70043C-A0CF-373C-8070-E258FB8F2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408" y="753877"/>
            <a:ext cx="2558932" cy="54528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571" y="1090552"/>
            <a:ext cx="6239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庄散博弈（最强形态）：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红线、黄线呈现向上（红线第一，黄线第二）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蓝线、绿线呈现向下（蓝线第三，绿线第四）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主力的超大单和大单形成合力抢夺散户筹码，个股股价在主力拉升下大幅拉升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操作方法：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①分时均线上，等待回档分时均线机会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分时均线下，等待突破分时均线机会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注意：个股回档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突破分时均线时：合力则操作，分歧则放弃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实操问题：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①个股回档分时均线时，经常跌破分时均线。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”字型拐点买法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个股突破分时均线时，迅速突破拿不到筹码。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提前埋单等待突破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435" y="796954"/>
            <a:ext cx="2525994" cy="54192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789" y="796954"/>
            <a:ext cx="2524184" cy="5419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01163-EFAC-225C-F8A5-CE5DACF8C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7B3ECCA-178D-7BFB-E050-2C89FC2C241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4-24——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关注  主力狙击营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06522B-C3FF-F097-CD2E-4C555C6DC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993" y="878406"/>
            <a:ext cx="8748800" cy="52460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4927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1015</Words>
  <Application>Microsoft Office PowerPoint</Application>
  <PresentationFormat>宽屏</PresentationFormat>
  <Paragraphs>133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160</cp:revision>
  <dcterms:created xsi:type="dcterms:W3CDTF">2023-08-09T12:44:00Z</dcterms:created>
  <dcterms:modified xsi:type="dcterms:W3CDTF">2025-04-24T09:44:57Z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2052-12.1.0.20305</vt:lpwstr>
  </property>
</Properties>
</file>