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4505" r:id="rId2"/>
    <p:sldId id="4511" r:id="rId3"/>
    <p:sldId id="1341" r:id="rId4"/>
    <p:sldId id="4479" r:id="rId5"/>
    <p:sldId id="4376" r:id="rId6"/>
    <p:sldId id="4509" r:id="rId7"/>
    <p:sldId id="4434" r:id="rId8"/>
    <p:sldId id="4401" r:id="rId9"/>
    <p:sldId id="256" r:id="rId10"/>
    <p:sldId id="270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0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 dirty="0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缩量死叉 注意分化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82881" cy="381327"/>
            <a:chOff x="10918" y="5734"/>
            <a:chExt cx="5073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14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2025.5.22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3388" y="5350662"/>
            <a:ext cx="94118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趋势：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点突破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辅助线上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捕捞季节死叉红柱缩短                  资金：流动资金连续</a:t>
            </a:r>
            <a:r>
              <a:rPr lang="en-US" altLang="zh-CN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1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日翻绿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真回档信号：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金叉</a:t>
            </a:r>
            <a:r>
              <a:rPr lang="en-US" altLang="zh-CN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资金翻红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层仓位丨中期：国企改革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并购重组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总结：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多重利好兑现，平均高位盘整，流动资金翻绿</a:t>
            </a:r>
            <a:r>
              <a: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捕捞季节死叉，在板块电风扇加速轮动的情况下，市场缺乏持续性的赚钱效益，注意分化风险</a:t>
            </a:r>
            <a:endParaRPr lang="en-US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8C43A0-FA89-9C4E-9AA7-1E39C58A0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88" y="804573"/>
            <a:ext cx="9316085" cy="4449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2450919-017D-7120-866A-F58FC0B34831}"/>
              </a:ext>
            </a:extLst>
          </p:cNvPr>
          <p:cNvSpPr txBox="1"/>
          <p:nvPr/>
        </p:nvSpPr>
        <p:spPr>
          <a:xfrm>
            <a:off x="9466470" y="1794327"/>
            <a:ext cx="27255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回顾一下最近学过的知识：</a:t>
            </a:r>
            <a:endParaRPr lang="en-US" altLang="zh-CN" sz="1400" dirty="0"/>
          </a:p>
          <a:p>
            <a:r>
              <a:rPr lang="zh-CN" altLang="en-US" sz="1400" dirty="0"/>
              <a:t>上周一学习军工、军机雷达</a:t>
            </a:r>
            <a:endParaRPr lang="en-US" altLang="zh-CN" sz="1400" dirty="0"/>
          </a:p>
          <a:p>
            <a:r>
              <a:rPr lang="zh-CN" altLang="en-US" sz="1400" dirty="0"/>
              <a:t>上周二学习纺织服装、光伏</a:t>
            </a:r>
            <a:endParaRPr lang="en-US" altLang="zh-CN" sz="1400" dirty="0"/>
          </a:p>
          <a:p>
            <a:r>
              <a:rPr lang="zh-CN" altLang="en-US" sz="1400" dirty="0"/>
              <a:t>上周三学习港口、物流航运</a:t>
            </a:r>
            <a:endParaRPr lang="en-US" altLang="zh-CN" sz="1400" dirty="0"/>
          </a:p>
          <a:p>
            <a:r>
              <a:rPr lang="zh-CN" altLang="en-US" sz="1400" dirty="0"/>
              <a:t>上周四学习、抗衰老、麦角硫因</a:t>
            </a:r>
            <a:endParaRPr lang="en-US" altLang="zh-CN" sz="1400" dirty="0"/>
          </a:p>
          <a:p>
            <a:r>
              <a:rPr lang="zh-CN" altLang="en-US" sz="1400" dirty="0"/>
              <a:t>上周五学习机器人、核聚变</a:t>
            </a:r>
            <a:endParaRPr lang="en-US" altLang="zh-CN" sz="1400" dirty="0"/>
          </a:p>
          <a:p>
            <a:r>
              <a:rPr lang="zh-CN" altLang="en-US" sz="1400" dirty="0"/>
              <a:t>本周一学习并购重组</a:t>
            </a:r>
            <a:endParaRPr lang="en-US" altLang="zh-CN" sz="1400" dirty="0"/>
          </a:p>
          <a:p>
            <a:r>
              <a:rPr lang="zh-CN" altLang="en-US" sz="1400" dirty="0"/>
              <a:t>本周二学习新消费（宠物经济）</a:t>
            </a:r>
            <a:endParaRPr lang="en-US" altLang="zh-CN" sz="1400" dirty="0"/>
          </a:p>
          <a:p>
            <a:r>
              <a:rPr lang="zh-CN" altLang="en-US" sz="1400" dirty="0"/>
              <a:t>本周三学习固态电池、创新药</a:t>
            </a:r>
            <a:endParaRPr lang="en-US" altLang="zh-CN" sz="1400" dirty="0"/>
          </a:p>
          <a:p>
            <a:r>
              <a:rPr lang="zh-CN" altLang="en-US" sz="1400" dirty="0"/>
              <a:t>本周四学习</a:t>
            </a:r>
            <a:r>
              <a:rPr lang="en-US" altLang="zh-CN" sz="1400" dirty="0"/>
              <a:t>AIGC</a:t>
            </a:r>
            <a:endParaRPr lang="zh-CN" altLang="en-US" sz="1400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人工智能：东数西算；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智能制造：低空经济；软件信息；人型机器人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05734E-C99C-D8BF-9874-90D0B33CB5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88"/>
          <a:stretch/>
        </p:blipFill>
        <p:spPr>
          <a:xfrm>
            <a:off x="6890368" y="782121"/>
            <a:ext cx="4090821" cy="5459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884714"/>
            <a:ext cx="10235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6" y="1223269"/>
            <a:ext cx="10340967" cy="47826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527928" y="1520785"/>
            <a:ext cx="14105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中军形态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紫一红二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皇帝第一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冲击涨停</a:t>
            </a:r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红一紫二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分时均线上</a:t>
            </a:r>
            <a:endParaRPr lang="en-US" altLang="zh-CN" sz="9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9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注意：中军的板块属性</a:t>
            </a:r>
            <a:endParaRPr lang="en-US" altLang="zh-CN" sz="9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战法有效时间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9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9:30~9:45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DF80-9E9E-263F-A11D-8413B5B2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B01A456-64D5-9B8C-955E-21BEC909CB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板块中军法演示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8B8DE64C-906B-1372-74A3-9FDE710CCA88}"/>
              </a:ext>
            </a:extLst>
          </p:cNvPr>
          <p:cNvSpPr txBox="1"/>
          <p:nvPr/>
        </p:nvSpPr>
        <p:spPr>
          <a:xfrm>
            <a:off x="5000434" y="779522"/>
            <a:ext cx="2432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电气设备</a:t>
            </a:r>
            <a:r>
              <a:rPr lang="en-US" altLang="zh-CN" sz="1600" dirty="0"/>
              <a:t>——</a:t>
            </a:r>
            <a:r>
              <a:rPr lang="zh-CN" altLang="en-US" sz="1600" dirty="0"/>
              <a:t>宁德时代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D0B0B9-C2DE-3E45-A672-28B95B58B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60" y="1118076"/>
            <a:ext cx="10541479" cy="51005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532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板块中军选板块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四线开花选个股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8ABAE4E-9C3D-A70D-0123-1AECADB84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832" y="789934"/>
            <a:ext cx="2533895" cy="539949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99E234-2106-4B65-F3D5-9B3EAA46B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728" y="780554"/>
            <a:ext cx="2533895" cy="53994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D0C8CA-A6D1-507C-0B61-C86332BDE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623" y="789934"/>
            <a:ext cx="2533896" cy="53994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5B9593F-5294-1C83-4620-9B795977F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778" y="2013948"/>
            <a:ext cx="1803488" cy="7079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A43FDB5-3510-E719-B70B-8DE804642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78" y="3743344"/>
            <a:ext cx="1803488" cy="956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571" y="1090552"/>
            <a:ext cx="623923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庄散博弈（最强形态）：</a:t>
            </a:r>
            <a:endParaRPr lang="en-US" altLang="zh-CN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红线、黄线呈现向上（红线第一，黄线第二）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蓝线、绿线呈现向下（蓝线第三，绿线第四）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主力的超大单和大单形成合力抢夺散户筹码，个股股价在主力拉升下大幅拉升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操作方法：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①分时均线上，等待回档分时均线机会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分时均线下，等待突破分时均线机会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注意：个股回档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突破分时均线时：合力则操作，分歧则放弃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实操问题：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①个股回档分时均线时，经常跌破分时均线。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”字型拐点买法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个股突破分时均线时，迅速突破拿不到筹码。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提前埋单等待突破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435" y="796954"/>
            <a:ext cx="2525994" cy="54192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89" y="796954"/>
            <a:ext cx="2524184" cy="5419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 dirty="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921</Words>
  <Application>Microsoft Office PowerPoint</Application>
  <PresentationFormat>宽屏</PresentationFormat>
  <Paragraphs>122</Paragraphs>
  <Slides>10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171</cp:revision>
  <dcterms:created xsi:type="dcterms:W3CDTF">2023-08-09T12:44:00Z</dcterms:created>
  <dcterms:modified xsi:type="dcterms:W3CDTF">2025-05-22T13:00:39Z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2052-12.1.0.20305</vt:lpwstr>
  </property>
</Properties>
</file>