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5.svg" ContentType="image/svg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4"/>
  </p:notesMasterIdLst>
  <p:sldIdLst>
    <p:sldId id="413" r:id="rId7"/>
    <p:sldId id="970" r:id="rId8"/>
    <p:sldId id="968" r:id="rId9"/>
    <p:sldId id="971" r:id="rId10"/>
    <p:sldId id="973" r:id="rId11"/>
    <p:sldId id="974" r:id="rId12"/>
    <p:sldId id="975" r:id="rId13"/>
    <p:sldId id="976" r:id="rId14"/>
    <p:sldId id="919" r:id="rId15"/>
    <p:sldId id="918" r:id="rId16"/>
    <p:sldId id="838" r:id="rId17"/>
    <p:sldId id="948" r:id="rId18"/>
    <p:sldId id="978" r:id="rId19"/>
    <p:sldId id="932" r:id="rId20"/>
    <p:sldId id="854" r:id="rId21"/>
    <p:sldId id="747" r:id="rId22"/>
    <p:sldId id="977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4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3976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丨投顾执业编号：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3976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丨投顾执业编号：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A1120619060011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基金职业编号：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A2025061900499x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7" Type="http://schemas.openxmlformats.org/officeDocument/2006/relationships/slideLayout" Target="../slideLayouts/slideLayout37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3" Type="http://schemas.openxmlformats.org/officeDocument/2006/relationships/slideLayout" Target="../slideLayouts/slideLayout35.xml"/><Relationship Id="rId32" Type="http://schemas.openxmlformats.org/officeDocument/2006/relationships/tags" Target="../tags/tag140.xml"/><Relationship Id="rId31" Type="http://schemas.openxmlformats.org/officeDocument/2006/relationships/tags" Target="../tags/tag139.xml"/><Relationship Id="rId30" Type="http://schemas.openxmlformats.org/officeDocument/2006/relationships/tags" Target="../tags/tag138.xml"/><Relationship Id="rId3" Type="http://schemas.openxmlformats.org/officeDocument/2006/relationships/tags" Target="../tags/tag111.xml"/><Relationship Id="rId29" Type="http://schemas.openxmlformats.org/officeDocument/2006/relationships/tags" Target="../tags/tag137.xml"/><Relationship Id="rId28" Type="http://schemas.openxmlformats.org/officeDocument/2006/relationships/tags" Target="../tags/tag136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tags" Target="../tags/tag110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4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2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44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5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0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4" Type="http://schemas.openxmlformats.org/officeDocument/2006/relationships/slideLayout" Target="../slideLayouts/slideLayout35.xml"/><Relationship Id="rId33" Type="http://schemas.openxmlformats.org/officeDocument/2006/relationships/tags" Target="../tags/tag87.xml"/><Relationship Id="rId32" Type="http://schemas.openxmlformats.org/officeDocument/2006/relationships/tags" Target="../tags/tag86.xml"/><Relationship Id="rId31" Type="http://schemas.openxmlformats.org/officeDocument/2006/relationships/tags" Target="../tags/tag85.xml"/><Relationship Id="rId30" Type="http://schemas.openxmlformats.org/officeDocument/2006/relationships/tags" Target="../tags/tag84.xml"/><Relationship Id="rId3" Type="http://schemas.openxmlformats.org/officeDocument/2006/relationships/tags" Target="../tags/tag63.xml"/><Relationship Id="rId29" Type="http://schemas.openxmlformats.org/officeDocument/2006/relationships/tags" Target="../tags/tag83.xml"/><Relationship Id="rId28" Type="http://schemas.openxmlformats.org/officeDocument/2006/relationships/tags" Target="../tags/tag82.xml"/><Relationship Id="rId27" Type="http://schemas.openxmlformats.org/officeDocument/2006/relationships/tags" Target="../tags/tag81.xml"/><Relationship Id="rId26" Type="http://schemas.openxmlformats.org/officeDocument/2006/relationships/tags" Target="../tags/tag80.xml"/><Relationship Id="rId25" Type="http://schemas.openxmlformats.org/officeDocument/2006/relationships/tags" Target="../tags/tag79.xml"/><Relationship Id="rId24" Type="http://schemas.openxmlformats.org/officeDocument/2006/relationships/tags" Target="../tags/tag78.xml"/><Relationship Id="rId23" Type="http://schemas.openxmlformats.org/officeDocument/2006/relationships/tags" Target="../tags/tag77.xml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62.xml"/><Relationship Id="rId19" Type="http://schemas.openxmlformats.org/officeDocument/2006/relationships/tags" Target="../tags/tag73.xml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88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89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0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1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92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475355"/>
            <a:ext cx="3453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798195"/>
            <a:ext cx="88906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6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涨停复制</a:t>
            </a:r>
            <a:r>
              <a:rPr lang="en-US" altLang="zh-CN" sz="6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zh-CN" altLang="en-US" sz="6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买卖细节</a:t>
            </a:r>
            <a:endParaRPr lang="zh-CN" altLang="en-US" sz="60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5630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8686800" y="4334510"/>
            <a:ext cx="3048000" cy="2218690"/>
            <a:chOff x="13680" y="6826"/>
            <a:chExt cx="4800" cy="3494"/>
          </a:xfrm>
        </p:grpSpPr>
        <p:sp>
          <p:nvSpPr>
            <p:cNvPr id="14" name="任意多边形: 形状 2"/>
            <p:cNvSpPr/>
            <p:nvPr>
              <p:custDataLst>
                <p:tags r:id="rId2"/>
              </p:custDataLst>
            </p:nvPr>
          </p:nvSpPr>
          <p:spPr>
            <a:xfrm>
              <a:off x="13680" y="7920"/>
              <a:ext cx="4800" cy="2400"/>
            </a:xfrm>
            <a:custGeom>
              <a:avLst/>
              <a:gdLst>
                <a:gd name="connsiteX0" fmla="*/ 3081866 w 3172179"/>
                <a:gd name="connsiteY0" fmla="*/ 0 h 1574799"/>
                <a:gd name="connsiteX1" fmla="*/ 3172179 w 3172179"/>
                <a:gd name="connsiteY1" fmla="*/ 0 h 1574799"/>
                <a:gd name="connsiteX2" fmla="*/ 3172179 w 3172179"/>
                <a:gd name="connsiteY2" fmla="*/ 1574799 h 1574799"/>
                <a:gd name="connsiteX3" fmla="*/ 0 w 3172179"/>
                <a:gd name="connsiteY3" fmla="*/ 1574799 h 1574799"/>
                <a:gd name="connsiteX4" fmla="*/ 0 w 3172179"/>
                <a:gd name="connsiteY4" fmla="*/ 1484488 h 1574799"/>
                <a:gd name="connsiteX5" fmla="*/ 3081866 w 3172179"/>
                <a:gd name="connsiteY5" fmla="*/ 1484488 h 157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2179" h="1574799">
                  <a:moveTo>
                    <a:pt x="3081866" y="0"/>
                  </a:moveTo>
                  <a:lnTo>
                    <a:pt x="3172179" y="0"/>
                  </a:lnTo>
                  <a:lnTo>
                    <a:pt x="3172179" y="1574799"/>
                  </a:lnTo>
                  <a:lnTo>
                    <a:pt x="0" y="1574799"/>
                  </a:lnTo>
                  <a:lnTo>
                    <a:pt x="0" y="1484488"/>
                  </a:lnTo>
                  <a:lnTo>
                    <a:pt x="3081866" y="14844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8340" y="682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4"/>
              </p:custDataLst>
            </p:nvPr>
          </p:nvSpPr>
          <p:spPr>
            <a:xfrm>
              <a:off x="18340" y="718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18340" y="754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: 圆角 1"/>
          <p:cNvSpPr/>
          <p:nvPr>
            <p:custDataLst>
              <p:tags r:id="rId6"/>
            </p:custDataLst>
          </p:nvPr>
        </p:nvSpPr>
        <p:spPr>
          <a:xfrm>
            <a:off x="914400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1225732" y="802916"/>
            <a:ext cx="611248" cy="6112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0"/>
          <p:cNvSpPr txBox="1"/>
          <p:nvPr>
            <p:custDataLst>
              <p:tags r:id="rId8"/>
            </p:custDataLst>
          </p:nvPr>
        </p:nvSpPr>
        <p:spPr>
          <a:xfrm>
            <a:off x="1016000" y="2540635"/>
            <a:ext cx="4345305" cy="31026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成本优势明显：如果判断正确，能够以很低的价格收集筹码，潜在利润空间巨大。</a:t>
            </a:r>
            <a:endParaRPr lang="en-US" altLang="zh-CN" sz="1400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“接飞刀”风险：容易买在下跌中继，陷入越买越套的困境。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做错时间成本高：资金可能被长时间占用，机会成本较大。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判断支撑通常是左侧交易，比如买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万的话，支撑线通常是买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3-5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层，然后盘中支撑住，站稳分时均线说明支撑有效。</a:t>
            </a:r>
            <a:endParaRPr lang="zh-CN" altLang="en-US" sz="1400" b="1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61"/>
          <p:cNvSpPr txBox="1"/>
          <p:nvPr>
            <p:custDataLst>
              <p:tags r:id="rId9"/>
            </p:custDataLst>
          </p:nvPr>
        </p:nvSpPr>
        <p:spPr>
          <a:xfrm>
            <a:off x="1465457" y="1688136"/>
            <a:ext cx="3610412" cy="79493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8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左侧交易：预判建仓跟踪 </a:t>
            </a:r>
            <a:endParaRPr lang="zh-CN" altLang="en-US" sz="2000" spc="18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矩形: 圆角 7"/>
          <p:cNvSpPr/>
          <p:nvPr>
            <p:custDataLst>
              <p:tags r:id="rId10"/>
            </p:custDataLst>
          </p:nvPr>
        </p:nvSpPr>
        <p:spPr>
          <a:xfrm>
            <a:off x="6566111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6877443" y="802916"/>
            <a:ext cx="611248" cy="6112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60"/>
          <p:cNvSpPr txBox="1"/>
          <p:nvPr>
            <p:custDataLst>
              <p:tags r:id="rId12"/>
            </p:custDataLst>
          </p:nvPr>
        </p:nvSpPr>
        <p:spPr>
          <a:xfrm>
            <a:off x="6667500" y="2376170"/>
            <a:ext cx="4526915" cy="3606165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安全性较高：等待趋势确认后再行动，避免了“下跌不言底”的风险。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资金利用率高：资金闲置时间短，一旦做对，见效快，盈利速度可能很快。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执行力强：有明确的入场和止损信号，便于制定和执行交易纪律。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成本较高：放弃了最低点的底部利润，并且买入价通常不是最低点。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滞后性：信号确认需要时间，可能错过最佳买点的一部分利润。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支撑位置翻红止跌，站稳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日线，智能交易线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点，日线金叉，阳包阴等买点，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（跌破支撑，智能交易线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S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点，反弹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日线遇压卖点等。）</a:t>
            </a:r>
            <a:endParaRPr lang="zh-CN" altLang="en-US" sz="1400" spc="50">
              <a:solidFill>
                <a:schemeClr val="tx1"/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文本框 61"/>
          <p:cNvSpPr txBox="1"/>
          <p:nvPr>
            <p:custDataLst>
              <p:tags r:id="rId13"/>
            </p:custDataLst>
          </p:nvPr>
        </p:nvSpPr>
        <p:spPr>
          <a:xfrm>
            <a:off x="7022465" y="1687830"/>
            <a:ext cx="3705225" cy="795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1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右侧交易：加仓或者机会区域</a:t>
            </a:r>
            <a:endParaRPr lang="zh-CN" altLang="en-US" sz="2000" spc="11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Right Triangle 13"/>
          <p:cNvSpPr/>
          <p:nvPr>
            <p:custDataLst>
              <p:tags r:id="rId14"/>
            </p:custDataLst>
          </p:nvPr>
        </p:nvSpPr>
        <p:spPr>
          <a:xfrm>
            <a:off x="8980143" y="0"/>
            <a:ext cx="3211859" cy="2888166"/>
          </a:xfrm>
          <a:custGeom>
            <a:avLst/>
            <a:gdLst>
              <a:gd name="connsiteX0" fmla="*/ 0 w 3211859"/>
              <a:gd name="connsiteY0" fmla="*/ 0 h 2888166"/>
              <a:gd name="connsiteX1" fmla="*/ 3211859 w 3211859"/>
              <a:gd name="connsiteY1" fmla="*/ 0 h 2888166"/>
              <a:gd name="connsiteX2" fmla="*/ 3211859 w 3211859"/>
              <a:gd name="connsiteY2" fmla="*/ 2888166 h 28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1859" h="2888166">
                <a:moveTo>
                  <a:pt x="0" y="0"/>
                </a:moveTo>
                <a:lnTo>
                  <a:pt x="3211859" y="0"/>
                </a:lnTo>
                <a:lnTo>
                  <a:pt x="3211859" y="288816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直角三角形 10"/>
          <p:cNvSpPr/>
          <p:nvPr>
            <p:custDataLst>
              <p:tags r:id="rId15"/>
            </p:custDataLst>
          </p:nvPr>
        </p:nvSpPr>
        <p:spPr>
          <a:xfrm>
            <a:off x="0" y="3969835"/>
            <a:ext cx="3211859" cy="2888166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01620" y="189865"/>
            <a:ext cx="740346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软件灰色区域，轻仓试错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选股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左侧交易建仓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右侧交易加仓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383030" y="1309370"/>
            <a:ext cx="9934575" cy="385318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十五五的核心新产业：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新兴产业</a:t>
            </a:r>
            <a:r>
              <a:rPr lang="en-US" altLang="zh-CN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新能源、新材料、航空航天、低空经济；</a:t>
            </a:r>
            <a:endParaRPr lang="zh-CN" altLang="en-US" sz="1200" spc="3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未来产业</a:t>
            </a:r>
            <a:r>
              <a:rPr lang="en-US" altLang="zh-CN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量子科技、生物制造、氢能、可控核聚变、脑机、具身智能、</a:t>
            </a:r>
            <a:r>
              <a:rPr lang="en-US" altLang="zh-CN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6G</a:t>
            </a: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spc="3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采取超常规措施，全链条推动集成电路、工业母机、高端仪器、基础软件、先进材料、生物制造等重点领域关键核心技术攻关取得决定性突破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加快建设制造强国、质量强国、航天强国、交通强国、网络强国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其中：新型能源体系具体方向，包括抽水蓄能、新型储能、智能电网和微电网。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推动两岸关系和平发展、推进祖国统一大业高质量推进两岸融合发展示范区建设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7" name="icon_1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75030" y="1408430"/>
            <a:ext cx="355600" cy="355600"/>
            <a:chOff x="1521619" y="27524935"/>
            <a:chExt cx="1527175" cy="1527175"/>
          </a:xfrm>
          <a:solidFill>
            <a:schemeClr val="accent1"/>
          </a:solidFill>
        </p:grpSpPr>
        <p:sp>
          <p:nvSpPr>
            <p:cNvPr id="38" name="PA-任意多边形: 形状 3319"/>
            <p:cNvSpPr/>
            <p:nvPr>
              <p:custDataLst>
                <p:tags r:id="rId3"/>
              </p:custDataLst>
            </p:nvPr>
          </p:nvSpPr>
          <p:spPr>
            <a:xfrm>
              <a:off x="1623167" y="28591687"/>
              <a:ext cx="358775" cy="358775"/>
            </a:xfrm>
            <a:custGeom>
              <a:avLst/>
              <a:gdLst>
                <a:gd name="connsiteX0" fmla="*/ 322473 w 358775"/>
                <a:gd name="connsiteY0" fmla="*/ 73959 h 358775"/>
                <a:gd name="connsiteX1" fmla="*/ 350641 w 358775"/>
                <a:gd name="connsiteY1" fmla="*/ 45791 h 358775"/>
                <a:gd name="connsiteX2" fmla="*/ 314726 w 358775"/>
                <a:gd name="connsiteY2" fmla="*/ 9875 h 358775"/>
                <a:gd name="connsiteX3" fmla="*/ 286506 w 358775"/>
                <a:gd name="connsiteY3" fmla="*/ 37993 h 358775"/>
                <a:gd name="connsiteX4" fmla="*/ 73959 w 358775"/>
                <a:gd name="connsiteY4" fmla="*/ 37993 h 358775"/>
                <a:gd name="connsiteX5" fmla="*/ 45791 w 358775"/>
                <a:gd name="connsiteY5" fmla="*/ 9875 h 358775"/>
                <a:gd name="connsiteX6" fmla="*/ 9875 w 358775"/>
                <a:gd name="connsiteY6" fmla="*/ 45791 h 358775"/>
                <a:gd name="connsiteX7" fmla="*/ 37993 w 358775"/>
                <a:gd name="connsiteY7" fmla="*/ 73959 h 358775"/>
                <a:gd name="connsiteX8" fmla="*/ 37993 w 358775"/>
                <a:gd name="connsiteY8" fmla="*/ 286506 h 358775"/>
                <a:gd name="connsiteX9" fmla="*/ 9875 w 358775"/>
                <a:gd name="connsiteY9" fmla="*/ 314675 h 358775"/>
                <a:gd name="connsiteX10" fmla="*/ 45791 w 358775"/>
                <a:gd name="connsiteY10" fmla="*/ 350591 h 358775"/>
                <a:gd name="connsiteX11" fmla="*/ 73959 w 358775"/>
                <a:gd name="connsiteY11" fmla="*/ 322473 h 358775"/>
                <a:gd name="connsiteX12" fmla="*/ 286506 w 358775"/>
                <a:gd name="connsiteY12" fmla="*/ 322473 h 358775"/>
                <a:gd name="connsiteX13" fmla="*/ 314650 w 358775"/>
                <a:gd name="connsiteY13" fmla="*/ 350616 h 358775"/>
                <a:gd name="connsiteX14" fmla="*/ 350565 w 358775"/>
                <a:gd name="connsiteY14" fmla="*/ 314700 h 358775"/>
                <a:gd name="connsiteX15" fmla="*/ 322473 w 358775"/>
                <a:gd name="connsiteY15" fmla="*/ 286506 h 358775"/>
                <a:gd name="connsiteX16" fmla="*/ 322473 w 358775"/>
                <a:gd name="connsiteY16" fmla="*/ 73959 h 358775"/>
                <a:gd name="connsiteX17" fmla="*/ 180233 w 358775"/>
                <a:gd name="connsiteY17" fmla="*/ 53233 h 358775"/>
                <a:gd name="connsiteX18" fmla="*/ 250159 w 358775"/>
                <a:gd name="connsiteY18" fmla="*/ 74391 h 358775"/>
                <a:gd name="connsiteX19" fmla="*/ 212872 w 358775"/>
                <a:gd name="connsiteY19" fmla="*/ 111653 h 358775"/>
                <a:gd name="connsiteX20" fmla="*/ 147594 w 358775"/>
                <a:gd name="connsiteY20" fmla="*/ 111653 h 358775"/>
                <a:gd name="connsiteX21" fmla="*/ 110307 w 358775"/>
                <a:gd name="connsiteY21" fmla="*/ 74366 h 358775"/>
                <a:gd name="connsiteX22" fmla="*/ 180233 w 358775"/>
                <a:gd name="connsiteY22" fmla="*/ 53233 h 358775"/>
                <a:gd name="connsiteX23" fmla="*/ 205633 w 358775"/>
                <a:gd name="connsiteY23" fmla="*/ 180233 h 358775"/>
                <a:gd name="connsiteX24" fmla="*/ 180233 w 358775"/>
                <a:gd name="connsiteY24" fmla="*/ 205633 h 358775"/>
                <a:gd name="connsiteX25" fmla="*/ 154833 w 358775"/>
                <a:gd name="connsiteY25" fmla="*/ 180233 h 358775"/>
                <a:gd name="connsiteX26" fmla="*/ 180233 w 358775"/>
                <a:gd name="connsiteY26" fmla="*/ 154833 h 358775"/>
                <a:gd name="connsiteX27" fmla="*/ 205633 w 358775"/>
                <a:gd name="connsiteY27" fmla="*/ 180233 h 358775"/>
                <a:gd name="connsiteX28" fmla="*/ 53233 w 358775"/>
                <a:gd name="connsiteY28" fmla="*/ 180233 h 358775"/>
                <a:gd name="connsiteX29" fmla="*/ 74391 w 358775"/>
                <a:gd name="connsiteY29" fmla="*/ 110307 h 358775"/>
                <a:gd name="connsiteX30" fmla="*/ 111653 w 358775"/>
                <a:gd name="connsiteY30" fmla="*/ 147594 h 358775"/>
                <a:gd name="connsiteX31" fmla="*/ 111653 w 358775"/>
                <a:gd name="connsiteY31" fmla="*/ 212872 h 358775"/>
                <a:gd name="connsiteX32" fmla="*/ 74391 w 358775"/>
                <a:gd name="connsiteY32" fmla="*/ 250159 h 358775"/>
                <a:gd name="connsiteX33" fmla="*/ 53233 w 358775"/>
                <a:gd name="connsiteY33" fmla="*/ 180233 h 358775"/>
                <a:gd name="connsiteX34" fmla="*/ 180233 w 358775"/>
                <a:gd name="connsiteY34" fmla="*/ 307233 h 358775"/>
                <a:gd name="connsiteX35" fmla="*/ 110307 w 358775"/>
                <a:gd name="connsiteY35" fmla="*/ 286075 h 358775"/>
                <a:gd name="connsiteX36" fmla="*/ 147594 w 358775"/>
                <a:gd name="connsiteY36" fmla="*/ 248813 h 358775"/>
                <a:gd name="connsiteX37" fmla="*/ 212872 w 358775"/>
                <a:gd name="connsiteY37" fmla="*/ 248813 h 358775"/>
                <a:gd name="connsiteX38" fmla="*/ 250159 w 358775"/>
                <a:gd name="connsiteY38" fmla="*/ 286100 h 358775"/>
                <a:gd name="connsiteX39" fmla="*/ 180233 w 358775"/>
                <a:gd name="connsiteY39" fmla="*/ 307233 h 358775"/>
                <a:gd name="connsiteX40" fmla="*/ 286075 w 358775"/>
                <a:gd name="connsiteY40" fmla="*/ 250159 h 358775"/>
                <a:gd name="connsiteX41" fmla="*/ 248813 w 358775"/>
                <a:gd name="connsiteY41" fmla="*/ 212872 h 358775"/>
                <a:gd name="connsiteX42" fmla="*/ 248813 w 358775"/>
                <a:gd name="connsiteY42" fmla="*/ 147594 h 358775"/>
                <a:gd name="connsiteX43" fmla="*/ 286100 w 358775"/>
                <a:gd name="connsiteY43" fmla="*/ 110307 h 358775"/>
                <a:gd name="connsiteX44" fmla="*/ 307233 w 358775"/>
                <a:gd name="connsiteY44" fmla="*/ 180233 h 358775"/>
                <a:gd name="connsiteX45" fmla="*/ 286075 w 358775"/>
                <a:gd name="connsiteY45" fmla="*/ 250159 h 3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8775" h="358775">
                  <a:moveTo>
                    <a:pt x="322473" y="73959"/>
                  </a:moveTo>
                  <a:lnTo>
                    <a:pt x="350641" y="45791"/>
                  </a:lnTo>
                  <a:lnTo>
                    <a:pt x="314726" y="9875"/>
                  </a:lnTo>
                  <a:lnTo>
                    <a:pt x="286506" y="37993"/>
                  </a:lnTo>
                  <a:cubicBezTo>
                    <a:pt x="223613" y="-9489"/>
                    <a:pt x="136853" y="-9489"/>
                    <a:pt x="73959" y="37993"/>
                  </a:cubicBezTo>
                  <a:lnTo>
                    <a:pt x="45791" y="9875"/>
                  </a:lnTo>
                  <a:lnTo>
                    <a:pt x="9875" y="45791"/>
                  </a:lnTo>
                  <a:lnTo>
                    <a:pt x="37993" y="73959"/>
                  </a:lnTo>
                  <a:cubicBezTo>
                    <a:pt x="-9489" y="136853"/>
                    <a:pt x="-9489" y="223613"/>
                    <a:pt x="37993" y="286506"/>
                  </a:cubicBezTo>
                  <a:lnTo>
                    <a:pt x="9875" y="314675"/>
                  </a:lnTo>
                  <a:lnTo>
                    <a:pt x="45791" y="350591"/>
                  </a:lnTo>
                  <a:lnTo>
                    <a:pt x="73959" y="322473"/>
                  </a:lnTo>
                  <a:cubicBezTo>
                    <a:pt x="136853" y="369955"/>
                    <a:pt x="223613" y="369955"/>
                    <a:pt x="286506" y="322473"/>
                  </a:cubicBezTo>
                  <a:lnTo>
                    <a:pt x="314650" y="350616"/>
                  </a:lnTo>
                  <a:lnTo>
                    <a:pt x="350565" y="314700"/>
                  </a:lnTo>
                  <a:lnTo>
                    <a:pt x="322473" y="286506"/>
                  </a:lnTo>
                  <a:cubicBezTo>
                    <a:pt x="369955" y="223613"/>
                    <a:pt x="369955" y="136853"/>
                    <a:pt x="322473" y="73959"/>
                  </a:cubicBezTo>
                  <a:close/>
                  <a:moveTo>
                    <a:pt x="180233" y="53233"/>
                  </a:moveTo>
                  <a:cubicBezTo>
                    <a:pt x="205118" y="53239"/>
                    <a:pt x="229445" y="60599"/>
                    <a:pt x="250159" y="74391"/>
                  </a:cubicBezTo>
                  <a:lnTo>
                    <a:pt x="212872" y="111653"/>
                  </a:lnTo>
                  <a:cubicBezTo>
                    <a:pt x="192307" y="101458"/>
                    <a:pt x="168158" y="101458"/>
                    <a:pt x="147594" y="111653"/>
                  </a:cubicBezTo>
                  <a:lnTo>
                    <a:pt x="110307" y="74366"/>
                  </a:lnTo>
                  <a:cubicBezTo>
                    <a:pt x="131024" y="60583"/>
                    <a:pt x="155350" y="53230"/>
                    <a:pt x="180233" y="53233"/>
                  </a:cubicBezTo>
                  <a:close/>
                  <a:moveTo>
                    <a:pt x="205633" y="180233"/>
                  </a:moveTo>
                  <a:cubicBezTo>
                    <a:pt x="205633" y="194260"/>
                    <a:pt x="194260" y="205633"/>
                    <a:pt x="180233" y="205633"/>
                  </a:cubicBezTo>
                  <a:cubicBezTo>
                    <a:pt x="166206" y="205633"/>
                    <a:pt x="154833" y="194260"/>
                    <a:pt x="154833" y="180233"/>
                  </a:cubicBezTo>
                  <a:cubicBezTo>
                    <a:pt x="154833" y="166206"/>
                    <a:pt x="166206" y="154833"/>
                    <a:pt x="180233" y="154833"/>
                  </a:cubicBezTo>
                  <a:cubicBezTo>
                    <a:pt x="194260" y="154833"/>
                    <a:pt x="205633" y="166206"/>
                    <a:pt x="205633" y="180233"/>
                  </a:cubicBezTo>
                  <a:close/>
                  <a:moveTo>
                    <a:pt x="53233" y="180233"/>
                  </a:moveTo>
                  <a:cubicBezTo>
                    <a:pt x="53239" y="155347"/>
                    <a:pt x="60599" y="131020"/>
                    <a:pt x="74391" y="110307"/>
                  </a:cubicBezTo>
                  <a:lnTo>
                    <a:pt x="111653" y="147594"/>
                  </a:lnTo>
                  <a:cubicBezTo>
                    <a:pt x="101458" y="168158"/>
                    <a:pt x="101458" y="192307"/>
                    <a:pt x="111653" y="212872"/>
                  </a:cubicBezTo>
                  <a:lnTo>
                    <a:pt x="74391" y="250159"/>
                  </a:lnTo>
                  <a:cubicBezTo>
                    <a:pt x="60599" y="229445"/>
                    <a:pt x="53239" y="205118"/>
                    <a:pt x="53233" y="180233"/>
                  </a:cubicBezTo>
                  <a:close/>
                  <a:moveTo>
                    <a:pt x="180233" y="307233"/>
                  </a:moveTo>
                  <a:cubicBezTo>
                    <a:pt x="155347" y="307226"/>
                    <a:pt x="131020" y="299867"/>
                    <a:pt x="110307" y="286075"/>
                  </a:cubicBezTo>
                  <a:lnTo>
                    <a:pt x="147594" y="248813"/>
                  </a:lnTo>
                  <a:cubicBezTo>
                    <a:pt x="168158" y="259008"/>
                    <a:pt x="192307" y="259008"/>
                    <a:pt x="212872" y="248813"/>
                  </a:cubicBezTo>
                  <a:lnTo>
                    <a:pt x="250159" y="286100"/>
                  </a:lnTo>
                  <a:cubicBezTo>
                    <a:pt x="229442" y="299883"/>
                    <a:pt x="205115" y="307236"/>
                    <a:pt x="180233" y="307233"/>
                  </a:cubicBezTo>
                  <a:close/>
                  <a:moveTo>
                    <a:pt x="286075" y="250159"/>
                  </a:moveTo>
                  <a:lnTo>
                    <a:pt x="248813" y="212872"/>
                  </a:lnTo>
                  <a:cubicBezTo>
                    <a:pt x="259008" y="192307"/>
                    <a:pt x="259008" y="168158"/>
                    <a:pt x="248813" y="147594"/>
                  </a:cubicBezTo>
                  <a:lnTo>
                    <a:pt x="286100" y="110307"/>
                  </a:lnTo>
                  <a:cubicBezTo>
                    <a:pt x="299883" y="131024"/>
                    <a:pt x="307236" y="155350"/>
                    <a:pt x="307233" y="180233"/>
                  </a:cubicBezTo>
                  <a:cubicBezTo>
                    <a:pt x="307227" y="205118"/>
                    <a:pt x="299867" y="229445"/>
                    <a:pt x="286075" y="250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PA-任意多边形: 形状 3320"/>
            <p:cNvSpPr/>
            <p:nvPr>
              <p:custDataLst>
                <p:tags r:id="rId4"/>
              </p:custDataLst>
            </p:nvPr>
          </p:nvSpPr>
          <p:spPr>
            <a:xfrm>
              <a:off x="1521619" y="27524935"/>
              <a:ext cx="1527175" cy="1527175"/>
            </a:xfrm>
            <a:custGeom>
              <a:avLst/>
              <a:gdLst>
                <a:gd name="connsiteX0" fmla="*/ 1496266 w 1527175"/>
                <a:gd name="connsiteY0" fmla="*/ 297171 h 1527175"/>
                <a:gd name="connsiteX1" fmla="*/ 1453458 w 1527175"/>
                <a:gd name="connsiteY1" fmla="*/ 212798 h 1527175"/>
                <a:gd name="connsiteX2" fmla="*/ 1518939 w 1527175"/>
                <a:gd name="connsiteY2" fmla="*/ 147317 h 1527175"/>
                <a:gd name="connsiteX3" fmla="*/ 1518939 w 1527175"/>
                <a:gd name="connsiteY3" fmla="*/ 111427 h 1527175"/>
                <a:gd name="connsiteX4" fmla="*/ 1417339 w 1527175"/>
                <a:gd name="connsiteY4" fmla="*/ 9827 h 1527175"/>
                <a:gd name="connsiteX5" fmla="*/ 1381423 w 1527175"/>
                <a:gd name="connsiteY5" fmla="*/ 9827 h 1527175"/>
                <a:gd name="connsiteX6" fmla="*/ 1315942 w 1527175"/>
                <a:gd name="connsiteY6" fmla="*/ 75308 h 1527175"/>
                <a:gd name="connsiteX7" fmla="*/ 770401 w 1527175"/>
                <a:gd name="connsiteY7" fmla="*/ 113967 h 1527175"/>
                <a:gd name="connsiteX8" fmla="*/ 767744 w 1527175"/>
                <a:gd name="connsiteY8" fmla="*/ 149790 h 1527175"/>
                <a:gd name="connsiteX9" fmla="*/ 796157 w 1527175"/>
                <a:gd name="connsiteY9" fmla="*/ 156893 h 1527175"/>
                <a:gd name="connsiteX10" fmla="*/ 1182745 w 1527175"/>
                <a:gd name="connsiteY10" fmla="*/ 208480 h 1527175"/>
                <a:gd name="connsiteX11" fmla="*/ 1102023 w 1527175"/>
                <a:gd name="connsiteY11" fmla="*/ 289227 h 1527175"/>
                <a:gd name="connsiteX12" fmla="*/ 738981 w 1527175"/>
                <a:gd name="connsiteY12" fmla="*/ 652269 h 1527175"/>
                <a:gd name="connsiteX13" fmla="*/ 738981 w 1527175"/>
                <a:gd name="connsiteY13" fmla="*/ 180185 h 1527175"/>
                <a:gd name="connsiteX14" fmla="*/ 713581 w 1527175"/>
                <a:gd name="connsiteY14" fmla="*/ 154785 h 1527175"/>
                <a:gd name="connsiteX15" fmla="*/ 205581 w 1527175"/>
                <a:gd name="connsiteY15" fmla="*/ 154785 h 1527175"/>
                <a:gd name="connsiteX16" fmla="*/ 183636 w 1527175"/>
                <a:gd name="connsiteY16" fmla="*/ 167485 h 1527175"/>
                <a:gd name="connsiteX17" fmla="*/ 5836 w 1527175"/>
                <a:gd name="connsiteY17" fmla="*/ 472285 h 1527175"/>
                <a:gd name="connsiteX18" fmla="*/ 6191 w 1527175"/>
                <a:gd name="connsiteY18" fmla="*/ 472513 h 1527175"/>
                <a:gd name="connsiteX19" fmla="*/ 2381 w 1527175"/>
                <a:gd name="connsiteY19" fmla="*/ 484985 h 1527175"/>
                <a:gd name="connsiteX20" fmla="*/ 2381 w 1527175"/>
                <a:gd name="connsiteY20" fmla="*/ 1500985 h 1527175"/>
                <a:gd name="connsiteX21" fmla="*/ 27781 w 1527175"/>
                <a:gd name="connsiteY21" fmla="*/ 1526385 h 1527175"/>
                <a:gd name="connsiteX22" fmla="*/ 535781 w 1527175"/>
                <a:gd name="connsiteY22" fmla="*/ 1526385 h 1527175"/>
                <a:gd name="connsiteX23" fmla="*/ 557371 w 1527175"/>
                <a:gd name="connsiteY23" fmla="*/ 1513685 h 1527175"/>
                <a:gd name="connsiteX24" fmla="*/ 557727 w 1527175"/>
                <a:gd name="connsiteY24" fmla="*/ 1513888 h 1527175"/>
                <a:gd name="connsiteX25" fmla="*/ 735527 w 1527175"/>
                <a:gd name="connsiteY25" fmla="*/ 1209088 h 1527175"/>
                <a:gd name="connsiteX26" fmla="*/ 738981 w 1527175"/>
                <a:gd name="connsiteY26" fmla="*/ 1196185 h 1527175"/>
                <a:gd name="connsiteX27" fmla="*/ 738981 w 1527175"/>
                <a:gd name="connsiteY27" fmla="*/ 927300 h 1527175"/>
                <a:gd name="connsiteX28" fmla="*/ 1239539 w 1527175"/>
                <a:gd name="connsiteY28" fmla="*/ 426743 h 1527175"/>
                <a:gd name="connsiteX29" fmla="*/ 1307586 w 1527175"/>
                <a:gd name="connsiteY29" fmla="*/ 358696 h 1527175"/>
                <a:gd name="connsiteX30" fmla="*/ 1207713 w 1527175"/>
                <a:gd name="connsiteY30" fmla="*/ 842972 h 1527175"/>
                <a:gd name="connsiteX31" fmla="*/ 1205081 w 1527175"/>
                <a:gd name="connsiteY31" fmla="*/ 878796 h 1527175"/>
                <a:gd name="connsiteX32" fmla="*/ 1224325 w 1527175"/>
                <a:gd name="connsiteY32" fmla="*/ 887600 h 1527175"/>
                <a:gd name="connsiteX33" fmla="*/ 1233494 w 1527175"/>
                <a:gd name="connsiteY33" fmla="*/ 885898 h 1527175"/>
                <a:gd name="connsiteX34" fmla="*/ 1496266 w 1527175"/>
                <a:gd name="connsiteY34" fmla="*/ 297171 h 1527175"/>
                <a:gd name="connsiteX35" fmla="*/ 1399381 w 1527175"/>
                <a:gd name="connsiteY35" fmla="*/ 63700 h 1527175"/>
                <a:gd name="connsiteX36" fmla="*/ 1465066 w 1527175"/>
                <a:gd name="connsiteY36" fmla="*/ 129385 h 1527175"/>
                <a:gd name="connsiteX37" fmla="*/ 1423410 w 1527175"/>
                <a:gd name="connsiteY37" fmla="*/ 171041 h 1527175"/>
                <a:gd name="connsiteX38" fmla="*/ 1357725 w 1527175"/>
                <a:gd name="connsiteY38" fmla="*/ 105356 h 1527175"/>
                <a:gd name="connsiteX39" fmla="*/ 1399381 w 1527175"/>
                <a:gd name="connsiteY39" fmla="*/ 63700 h 1527175"/>
                <a:gd name="connsiteX40" fmla="*/ 510381 w 1527175"/>
                <a:gd name="connsiteY40" fmla="*/ 1475585 h 1527175"/>
                <a:gd name="connsiteX41" fmla="*/ 53181 w 1527175"/>
                <a:gd name="connsiteY41" fmla="*/ 1475585 h 1527175"/>
                <a:gd name="connsiteX42" fmla="*/ 53181 w 1527175"/>
                <a:gd name="connsiteY42" fmla="*/ 1018385 h 1527175"/>
                <a:gd name="connsiteX43" fmla="*/ 510381 w 1527175"/>
                <a:gd name="connsiteY43" fmla="*/ 1018385 h 1527175"/>
                <a:gd name="connsiteX44" fmla="*/ 510381 w 1527175"/>
                <a:gd name="connsiteY44" fmla="*/ 1475585 h 1527175"/>
                <a:gd name="connsiteX45" fmla="*/ 510381 w 1527175"/>
                <a:gd name="connsiteY45" fmla="*/ 967585 h 1527175"/>
                <a:gd name="connsiteX46" fmla="*/ 53181 w 1527175"/>
                <a:gd name="connsiteY46" fmla="*/ 967585 h 1527175"/>
                <a:gd name="connsiteX47" fmla="*/ 53181 w 1527175"/>
                <a:gd name="connsiteY47" fmla="*/ 510385 h 1527175"/>
                <a:gd name="connsiteX48" fmla="*/ 510381 w 1527175"/>
                <a:gd name="connsiteY48" fmla="*/ 510385 h 1527175"/>
                <a:gd name="connsiteX49" fmla="*/ 510381 w 1527175"/>
                <a:gd name="connsiteY49" fmla="*/ 967585 h 1527175"/>
                <a:gd name="connsiteX50" fmla="*/ 521176 w 1527175"/>
                <a:gd name="connsiteY50" fmla="*/ 459585 h 1527175"/>
                <a:gd name="connsiteX51" fmla="*/ 72003 w 1527175"/>
                <a:gd name="connsiteY51" fmla="*/ 459585 h 1527175"/>
                <a:gd name="connsiteX52" fmla="*/ 220161 w 1527175"/>
                <a:gd name="connsiteY52" fmla="*/ 205585 h 1527175"/>
                <a:gd name="connsiteX53" fmla="*/ 669360 w 1527175"/>
                <a:gd name="connsiteY53" fmla="*/ 205585 h 1527175"/>
                <a:gd name="connsiteX54" fmla="*/ 521176 w 1527175"/>
                <a:gd name="connsiteY54" fmla="*/ 459585 h 1527175"/>
                <a:gd name="connsiteX55" fmla="*/ 688181 w 1527175"/>
                <a:gd name="connsiteY55" fmla="*/ 1189301 h 1527175"/>
                <a:gd name="connsiteX56" fmla="*/ 561181 w 1527175"/>
                <a:gd name="connsiteY56" fmla="*/ 1407005 h 1527175"/>
                <a:gd name="connsiteX57" fmla="*/ 561181 w 1527175"/>
                <a:gd name="connsiteY57" fmla="*/ 491868 h 1527175"/>
                <a:gd name="connsiteX58" fmla="*/ 688181 w 1527175"/>
                <a:gd name="connsiteY58" fmla="*/ 274165 h 1527175"/>
                <a:gd name="connsiteX59" fmla="*/ 688181 w 1527175"/>
                <a:gd name="connsiteY59" fmla="*/ 703069 h 1527175"/>
                <a:gd name="connsiteX60" fmla="*/ 594023 w 1527175"/>
                <a:gd name="connsiteY60" fmla="*/ 797227 h 1527175"/>
                <a:gd name="connsiteX61" fmla="*/ 594023 w 1527175"/>
                <a:gd name="connsiteY61" fmla="*/ 833143 h 1527175"/>
                <a:gd name="connsiteX62" fmla="*/ 688181 w 1527175"/>
                <a:gd name="connsiteY62" fmla="*/ 927300 h 1527175"/>
                <a:gd name="connsiteX63" fmla="*/ 688181 w 1527175"/>
                <a:gd name="connsiteY63" fmla="*/ 1189301 h 1527175"/>
                <a:gd name="connsiteX64" fmla="*/ 713581 w 1527175"/>
                <a:gd name="connsiteY64" fmla="*/ 880869 h 1527175"/>
                <a:gd name="connsiteX65" fmla="*/ 647897 w 1527175"/>
                <a:gd name="connsiteY65" fmla="*/ 815185 h 1527175"/>
                <a:gd name="connsiteX66" fmla="*/ 1119981 w 1527175"/>
                <a:gd name="connsiteY66" fmla="*/ 343100 h 1527175"/>
                <a:gd name="connsiteX67" fmla="*/ 1185666 w 1527175"/>
                <a:gd name="connsiteY67" fmla="*/ 408785 h 1527175"/>
                <a:gd name="connsiteX68" fmla="*/ 713581 w 1527175"/>
                <a:gd name="connsiteY68" fmla="*/ 880869 h 1527175"/>
                <a:gd name="connsiteX69" fmla="*/ 1337532 w 1527175"/>
                <a:gd name="connsiteY69" fmla="*/ 764918 h 1527175"/>
                <a:gd name="connsiteX70" fmla="*/ 1335602 w 1527175"/>
                <a:gd name="connsiteY70" fmla="*/ 303680 h 1527175"/>
                <a:gd name="connsiteX71" fmla="*/ 1316933 w 1527175"/>
                <a:gd name="connsiteY71" fmla="*/ 291411 h 1527175"/>
                <a:gd name="connsiteX72" fmla="*/ 1313758 w 1527175"/>
                <a:gd name="connsiteY72" fmla="*/ 291208 h 1527175"/>
                <a:gd name="connsiteX73" fmla="*/ 1295800 w 1527175"/>
                <a:gd name="connsiteY73" fmla="*/ 298650 h 1527175"/>
                <a:gd name="connsiteX74" fmla="*/ 1221581 w 1527175"/>
                <a:gd name="connsiteY74" fmla="*/ 372869 h 1527175"/>
                <a:gd name="connsiteX75" fmla="*/ 1155897 w 1527175"/>
                <a:gd name="connsiteY75" fmla="*/ 307185 h 1527175"/>
                <a:gd name="connsiteX76" fmla="*/ 1238853 w 1527175"/>
                <a:gd name="connsiteY76" fmla="*/ 224228 h 1527175"/>
                <a:gd name="connsiteX77" fmla="*/ 1238844 w 1527175"/>
                <a:gd name="connsiteY77" fmla="*/ 188306 h 1527175"/>
                <a:gd name="connsiteX78" fmla="*/ 1237304 w 1527175"/>
                <a:gd name="connsiteY78" fmla="*/ 186890 h 1527175"/>
                <a:gd name="connsiteX79" fmla="*/ 927602 w 1527175"/>
                <a:gd name="connsiteY79" fmla="*/ 78813 h 1527175"/>
                <a:gd name="connsiteX80" fmla="*/ 1450073 w 1527175"/>
                <a:gd name="connsiteY80" fmla="*/ 318281 h 1527175"/>
                <a:gd name="connsiteX81" fmla="*/ 1337532 w 1527175"/>
                <a:gd name="connsiteY81" fmla="*/ 764918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527175" h="1527175">
                  <a:moveTo>
                    <a:pt x="1496266" y="297171"/>
                  </a:moveTo>
                  <a:cubicBezTo>
                    <a:pt x="1484960" y="267637"/>
                    <a:pt x="1470616" y="239364"/>
                    <a:pt x="1453458" y="212798"/>
                  </a:cubicBezTo>
                  <a:lnTo>
                    <a:pt x="1518939" y="147317"/>
                  </a:lnTo>
                  <a:cubicBezTo>
                    <a:pt x="1528839" y="137402"/>
                    <a:pt x="1528839" y="121342"/>
                    <a:pt x="1518939" y="111427"/>
                  </a:cubicBezTo>
                  <a:lnTo>
                    <a:pt x="1417339" y="9827"/>
                  </a:lnTo>
                  <a:cubicBezTo>
                    <a:pt x="1407420" y="-89"/>
                    <a:pt x="1391342" y="-89"/>
                    <a:pt x="1381423" y="9827"/>
                  </a:cubicBezTo>
                  <a:lnTo>
                    <a:pt x="1315942" y="75308"/>
                  </a:lnTo>
                  <a:cubicBezTo>
                    <a:pt x="1145778" y="-34731"/>
                    <a:pt x="923347" y="-18967"/>
                    <a:pt x="770401" y="113967"/>
                  </a:cubicBezTo>
                  <a:cubicBezTo>
                    <a:pt x="759774" y="123124"/>
                    <a:pt x="758584" y="139164"/>
                    <a:pt x="767744" y="149790"/>
                  </a:cubicBezTo>
                  <a:cubicBezTo>
                    <a:pt x="774757" y="157931"/>
                    <a:pt x="786136" y="160776"/>
                    <a:pt x="796157" y="156893"/>
                  </a:cubicBezTo>
                  <a:cubicBezTo>
                    <a:pt x="925436" y="107468"/>
                    <a:pt x="1070950" y="126886"/>
                    <a:pt x="1182745" y="208480"/>
                  </a:cubicBezTo>
                  <a:lnTo>
                    <a:pt x="1102023" y="289227"/>
                  </a:lnTo>
                  <a:lnTo>
                    <a:pt x="738981" y="652269"/>
                  </a:lnTo>
                  <a:lnTo>
                    <a:pt x="738981" y="180185"/>
                  </a:lnTo>
                  <a:cubicBezTo>
                    <a:pt x="738981" y="166158"/>
                    <a:pt x="727608" y="154785"/>
                    <a:pt x="713581" y="154785"/>
                  </a:cubicBezTo>
                  <a:lnTo>
                    <a:pt x="205581" y="154785"/>
                  </a:lnTo>
                  <a:cubicBezTo>
                    <a:pt x="196526" y="154804"/>
                    <a:pt x="188163" y="159642"/>
                    <a:pt x="183636" y="167485"/>
                  </a:cubicBezTo>
                  <a:lnTo>
                    <a:pt x="5836" y="472285"/>
                  </a:lnTo>
                  <a:lnTo>
                    <a:pt x="6191" y="472513"/>
                  </a:lnTo>
                  <a:cubicBezTo>
                    <a:pt x="3823" y="476253"/>
                    <a:pt x="2508" y="480562"/>
                    <a:pt x="2381" y="484985"/>
                  </a:cubicBezTo>
                  <a:lnTo>
                    <a:pt x="2381" y="1500985"/>
                  </a:lnTo>
                  <a:cubicBezTo>
                    <a:pt x="2381" y="1515012"/>
                    <a:pt x="13754" y="1526385"/>
                    <a:pt x="27781" y="1526385"/>
                  </a:cubicBezTo>
                  <a:lnTo>
                    <a:pt x="535781" y="1526385"/>
                  </a:lnTo>
                  <a:cubicBezTo>
                    <a:pt x="544728" y="1526309"/>
                    <a:pt x="552958" y="1521467"/>
                    <a:pt x="557371" y="1513685"/>
                  </a:cubicBezTo>
                  <a:lnTo>
                    <a:pt x="557727" y="1513888"/>
                  </a:lnTo>
                  <a:lnTo>
                    <a:pt x="735527" y="1209088"/>
                  </a:lnTo>
                  <a:cubicBezTo>
                    <a:pt x="737810" y="1205173"/>
                    <a:pt x="739000" y="1200716"/>
                    <a:pt x="738981" y="1196185"/>
                  </a:cubicBezTo>
                  <a:lnTo>
                    <a:pt x="738981" y="927300"/>
                  </a:lnTo>
                  <a:lnTo>
                    <a:pt x="1239539" y="426743"/>
                  </a:lnTo>
                  <a:lnTo>
                    <a:pt x="1307586" y="358696"/>
                  </a:lnTo>
                  <a:cubicBezTo>
                    <a:pt x="1388294" y="524050"/>
                    <a:pt x="1347254" y="723040"/>
                    <a:pt x="1207713" y="842972"/>
                  </a:cubicBezTo>
                  <a:cubicBezTo>
                    <a:pt x="1197092" y="852139"/>
                    <a:pt x="1195915" y="868179"/>
                    <a:pt x="1205081" y="878796"/>
                  </a:cubicBezTo>
                  <a:cubicBezTo>
                    <a:pt x="1209910" y="884390"/>
                    <a:pt x="1216933" y="887603"/>
                    <a:pt x="1224325" y="887600"/>
                  </a:cubicBezTo>
                  <a:cubicBezTo>
                    <a:pt x="1227458" y="887597"/>
                    <a:pt x="1230567" y="887019"/>
                    <a:pt x="1233494" y="885898"/>
                  </a:cubicBezTo>
                  <a:cubicBezTo>
                    <a:pt x="1468631" y="795890"/>
                    <a:pt x="1586278" y="532305"/>
                    <a:pt x="1496266" y="297171"/>
                  </a:cubicBezTo>
                  <a:close/>
                  <a:moveTo>
                    <a:pt x="1399381" y="63700"/>
                  </a:moveTo>
                  <a:lnTo>
                    <a:pt x="1465066" y="129385"/>
                  </a:lnTo>
                  <a:lnTo>
                    <a:pt x="1423410" y="171041"/>
                  </a:lnTo>
                  <a:cubicBezTo>
                    <a:pt x="1403795" y="146981"/>
                    <a:pt x="1381785" y="124971"/>
                    <a:pt x="1357725" y="105356"/>
                  </a:cubicBezTo>
                  <a:lnTo>
                    <a:pt x="1399381" y="63700"/>
                  </a:lnTo>
                  <a:close/>
                  <a:moveTo>
                    <a:pt x="510381" y="1475585"/>
                  </a:moveTo>
                  <a:lnTo>
                    <a:pt x="53181" y="1475585"/>
                  </a:lnTo>
                  <a:lnTo>
                    <a:pt x="53181" y="1018385"/>
                  </a:lnTo>
                  <a:lnTo>
                    <a:pt x="510381" y="1018385"/>
                  </a:lnTo>
                  <a:lnTo>
                    <a:pt x="510381" y="1475585"/>
                  </a:lnTo>
                  <a:close/>
                  <a:moveTo>
                    <a:pt x="510381" y="967585"/>
                  </a:moveTo>
                  <a:lnTo>
                    <a:pt x="53181" y="967585"/>
                  </a:lnTo>
                  <a:lnTo>
                    <a:pt x="53181" y="510385"/>
                  </a:lnTo>
                  <a:lnTo>
                    <a:pt x="510381" y="510385"/>
                  </a:lnTo>
                  <a:lnTo>
                    <a:pt x="510381" y="967585"/>
                  </a:lnTo>
                  <a:close/>
                  <a:moveTo>
                    <a:pt x="521176" y="459585"/>
                  </a:moveTo>
                  <a:lnTo>
                    <a:pt x="72003" y="459585"/>
                  </a:lnTo>
                  <a:lnTo>
                    <a:pt x="220161" y="205585"/>
                  </a:lnTo>
                  <a:lnTo>
                    <a:pt x="669360" y="205585"/>
                  </a:lnTo>
                  <a:lnTo>
                    <a:pt x="521176" y="459585"/>
                  </a:lnTo>
                  <a:close/>
                  <a:moveTo>
                    <a:pt x="688181" y="1189301"/>
                  </a:moveTo>
                  <a:lnTo>
                    <a:pt x="561181" y="1407005"/>
                  </a:lnTo>
                  <a:lnTo>
                    <a:pt x="561181" y="491868"/>
                  </a:lnTo>
                  <a:lnTo>
                    <a:pt x="688181" y="274165"/>
                  </a:lnTo>
                  <a:lnTo>
                    <a:pt x="688181" y="703069"/>
                  </a:lnTo>
                  <a:lnTo>
                    <a:pt x="594023" y="797227"/>
                  </a:lnTo>
                  <a:cubicBezTo>
                    <a:pt x="584108" y="807146"/>
                    <a:pt x="584108" y="823224"/>
                    <a:pt x="594023" y="833143"/>
                  </a:cubicBezTo>
                  <a:lnTo>
                    <a:pt x="688181" y="927300"/>
                  </a:lnTo>
                  <a:lnTo>
                    <a:pt x="688181" y="1189301"/>
                  </a:lnTo>
                  <a:close/>
                  <a:moveTo>
                    <a:pt x="713581" y="880869"/>
                  </a:moveTo>
                  <a:lnTo>
                    <a:pt x="647897" y="815185"/>
                  </a:lnTo>
                  <a:lnTo>
                    <a:pt x="1119981" y="343100"/>
                  </a:lnTo>
                  <a:lnTo>
                    <a:pt x="1185666" y="408785"/>
                  </a:lnTo>
                  <a:lnTo>
                    <a:pt x="713581" y="880869"/>
                  </a:lnTo>
                  <a:close/>
                  <a:moveTo>
                    <a:pt x="1337532" y="764918"/>
                  </a:moveTo>
                  <a:cubicBezTo>
                    <a:pt x="1420686" y="622227"/>
                    <a:pt x="1419946" y="445672"/>
                    <a:pt x="1335602" y="303680"/>
                  </a:cubicBezTo>
                  <a:cubicBezTo>
                    <a:pt x="1331608" y="296926"/>
                    <a:pt x="1324718" y="292399"/>
                    <a:pt x="1316933" y="291411"/>
                  </a:cubicBezTo>
                  <a:cubicBezTo>
                    <a:pt x="1315879" y="291281"/>
                    <a:pt x="1314818" y="291211"/>
                    <a:pt x="1313758" y="291208"/>
                  </a:cubicBezTo>
                  <a:cubicBezTo>
                    <a:pt x="1307021" y="291208"/>
                    <a:pt x="1300563" y="293888"/>
                    <a:pt x="1295800" y="298650"/>
                  </a:cubicBezTo>
                  <a:lnTo>
                    <a:pt x="1221581" y="372869"/>
                  </a:lnTo>
                  <a:lnTo>
                    <a:pt x="1155897" y="307185"/>
                  </a:lnTo>
                  <a:lnTo>
                    <a:pt x="1238853" y="224228"/>
                  </a:lnTo>
                  <a:cubicBezTo>
                    <a:pt x="1248769" y="214306"/>
                    <a:pt x="1248766" y="198225"/>
                    <a:pt x="1238844" y="188306"/>
                  </a:cubicBezTo>
                  <a:cubicBezTo>
                    <a:pt x="1238352" y="187814"/>
                    <a:pt x="1237837" y="187341"/>
                    <a:pt x="1237304" y="186890"/>
                  </a:cubicBezTo>
                  <a:cubicBezTo>
                    <a:pt x="1151030" y="113732"/>
                    <a:pt x="1040660" y="75219"/>
                    <a:pt x="927602" y="78813"/>
                  </a:cubicBezTo>
                  <a:cubicBezTo>
                    <a:pt x="1138006" y="664"/>
                    <a:pt x="1371924" y="107877"/>
                    <a:pt x="1450073" y="318281"/>
                  </a:cubicBezTo>
                  <a:cubicBezTo>
                    <a:pt x="1508693" y="476101"/>
                    <a:pt x="1463935" y="653720"/>
                    <a:pt x="1337532" y="764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PA-任意多边形: 形状 3321"/>
            <p:cNvSpPr/>
            <p:nvPr>
              <p:custDataLst>
                <p:tags r:id="rId5"/>
              </p:custDataLst>
            </p:nvPr>
          </p:nvSpPr>
          <p:spPr>
            <a:xfrm>
              <a:off x="1623167" y="28083687"/>
              <a:ext cx="358775" cy="358775"/>
            </a:xfrm>
            <a:custGeom>
              <a:avLst/>
              <a:gdLst>
                <a:gd name="connsiteX0" fmla="*/ 322473 w 358775"/>
                <a:gd name="connsiteY0" fmla="*/ 73959 h 358775"/>
                <a:gd name="connsiteX1" fmla="*/ 350641 w 358775"/>
                <a:gd name="connsiteY1" fmla="*/ 45791 h 358775"/>
                <a:gd name="connsiteX2" fmla="*/ 314726 w 358775"/>
                <a:gd name="connsiteY2" fmla="*/ 9875 h 358775"/>
                <a:gd name="connsiteX3" fmla="*/ 286506 w 358775"/>
                <a:gd name="connsiteY3" fmla="*/ 37993 h 358775"/>
                <a:gd name="connsiteX4" fmla="*/ 73959 w 358775"/>
                <a:gd name="connsiteY4" fmla="*/ 37993 h 358775"/>
                <a:gd name="connsiteX5" fmla="*/ 45791 w 358775"/>
                <a:gd name="connsiteY5" fmla="*/ 9875 h 358775"/>
                <a:gd name="connsiteX6" fmla="*/ 9875 w 358775"/>
                <a:gd name="connsiteY6" fmla="*/ 45791 h 358775"/>
                <a:gd name="connsiteX7" fmla="*/ 37993 w 358775"/>
                <a:gd name="connsiteY7" fmla="*/ 73959 h 358775"/>
                <a:gd name="connsiteX8" fmla="*/ 37993 w 358775"/>
                <a:gd name="connsiteY8" fmla="*/ 286506 h 358775"/>
                <a:gd name="connsiteX9" fmla="*/ 9875 w 358775"/>
                <a:gd name="connsiteY9" fmla="*/ 314675 h 358775"/>
                <a:gd name="connsiteX10" fmla="*/ 45791 w 358775"/>
                <a:gd name="connsiteY10" fmla="*/ 350591 h 358775"/>
                <a:gd name="connsiteX11" fmla="*/ 73959 w 358775"/>
                <a:gd name="connsiteY11" fmla="*/ 322473 h 358775"/>
                <a:gd name="connsiteX12" fmla="*/ 286506 w 358775"/>
                <a:gd name="connsiteY12" fmla="*/ 322473 h 358775"/>
                <a:gd name="connsiteX13" fmla="*/ 314650 w 358775"/>
                <a:gd name="connsiteY13" fmla="*/ 350616 h 358775"/>
                <a:gd name="connsiteX14" fmla="*/ 350565 w 358775"/>
                <a:gd name="connsiteY14" fmla="*/ 314700 h 358775"/>
                <a:gd name="connsiteX15" fmla="*/ 322473 w 358775"/>
                <a:gd name="connsiteY15" fmla="*/ 286506 h 358775"/>
                <a:gd name="connsiteX16" fmla="*/ 322473 w 358775"/>
                <a:gd name="connsiteY16" fmla="*/ 73959 h 358775"/>
                <a:gd name="connsiteX17" fmla="*/ 180233 w 358775"/>
                <a:gd name="connsiteY17" fmla="*/ 53233 h 358775"/>
                <a:gd name="connsiteX18" fmla="*/ 250159 w 358775"/>
                <a:gd name="connsiteY18" fmla="*/ 74391 h 358775"/>
                <a:gd name="connsiteX19" fmla="*/ 212872 w 358775"/>
                <a:gd name="connsiteY19" fmla="*/ 111653 h 358775"/>
                <a:gd name="connsiteX20" fmla="*/ 147594 w 358775"/>
                <a:gd name="connsiteY20" fmla="*/ 111653 h 358775"/>
                <a:gd name="connsiteX21" fmla="*/ 110307 w 358775"/>
                <a:gd name="connsiteY21" fmla="*/ 74366 h 358775"/>
                <a:gd name="connsiteX22" fmla="*/ 180233 w 358775"/>
                <a:gd name="connsiteY22" fmla="*/ 53233 h 358775"/>
                <a:gd name="connsiteX23" fmla="*/ 205633 w 358775"/>
                <a:gd name="connsiteY23" fmla="*/ 180233 h 358775"/>
                <a:gd name="connsiteX24" fmla="*/ 180233 w 358775"/>
                <a:gd name="connsiteY24" fmla="*/ 205633 h 358775"/>
                <a:gd name="connsiteX25" fmla="*/ 154833 w 358775"/>
                <a:gd name="connsiteY25" fmla="*/ 180233 h 358775"/>
                <a:gd name="connsiteX26" fmla="*/ 180233 w 358775"/>
                <a:gd name="connsiteY26" fmla="*/ 154833 h 358775"/>
                <a:gd name="connsiteX27" fmla="*/ 205633 w 358775"/>
                <a:gd name="connsiteY27" fmla="*/ 180233 h 358775"/>
                <a:gd name="connsiteX28" fmla="*/ 53233 w 358775"/>
                <a:gd name="connsiteY28" fmla="*/ 180233 h 358775"/>
                <a:gd name="connsiteX29" fmla="*/ 74391 w 358775"/>
                <a:gd name="connsiteY29" fmla="*/ 110307 h 358775"/>
                <a:gd name="connsiteX30" fmla="*/ 111653 w 358775"/>
                <a:gd name="connsiteY30" fmla="*/ 147594 h 358775"/>
                <a:gd name="connsiteX31" fmla="*/ 111653 w 358775"/>
                <a:gd name="connsiteY31" fmla="*/ 212872 h 358775"/>
                <a:gd name="connsiteX32" fmla="*/ 74391 w 358775"/>
                <a:gd name="connsiteY32" fmla="*/ 250159 h 358775"/>
                <a:gd name="connsiteX33" fmla="*/ 53233 w 358775"/>
                <a:gd name="connsiteY33" fmla="*/ 180233 h 358775"/>
                <a:gd name="connsiteX34" fmla="*/ 180233 w 358775"/>
                <a:gd name="connsiteY34" fmla="*/ 307233 h 358775"/>
                <a:gd name="connsiteX35" fmla="*/ 110307 w 358775"/>
                <a:gd name="connsiteY35" fmla="*/ 286075 h 358775"/>
                <a:gd name="connsiteX36" fmla="*/ 147594 w 358775"/>
                <a:gd name="connsiteY36" fmla="*/ 248813 h 358775"/>
                <a:gd name="connsiteX37" fmla="*/ 212872 w 358775"/>
                <a:gd name="connsiteY37" fmla="*/ 248813 h 358775"/>
                <a:gd name="connsiteX38" fmla="*/ 250159 w 358775"/>
                <a:gd name="connsiteY38" fmla="*/ 286100 h 358775"/>
                <a:gd name="connsiteX39" fmla="*/ 180233 w 358775"/>
                <a:gd name="connsiteY39" fmla="*/ 307233 h 358775"/>
                <a:gd name="connsiteX40" fmla="*/ 286075 w 358775"/>
                <a:gd name="connsiteY40" fmla="*/ 250159 h 358775"/>
                <a:gd name="connsiteX41" fmla="*/ 248813 w 358775"/>
                <a:gd name="connsiteY41" fmla="*/ 212872 h 358775"/>
                <a:gd name="connsiteX42" fmla="*/ 248813 w 358775"/>
                <a:gd name="connsiteY42" fmla="*/ 147594 h 358775"/>
                <a:gd name="connsiteX43" fmla="*/ 286100 w 358775"/>
                <a:gd name="connsiteY43" fmla="*/ 110307 h 358775"/>
                <a:gd name="connsiteX44" fmla="*/ 307233 w 358775"/>
                <a:gd name="connsiteY44" fmla="*/ 180233 h 358775"/>
                <a:gd name="connsiteX45" fmla="*/ 286075 w 358775"/>
                <a:gd name="connsiteY45" fmla="*/ 250159 h 3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8775" h="358775">
                  <a:moveTo>
                    <a:pt x="322473" y="73959"/>
                  </a:moveTo>
                  <a:lnTo>
                    <a:pt x="350641" y="45791"/>
                  </a:lnTo>
                  <a:lnTo>
                    <a:pt x="314726" y="9875"/>
                  </a:lnTo>
                  <a:lnTo>
                    <a:pt x="286506" y="37993"/>
                  </a:lnTo>
                  <a:cubicBezTo>
                    <a:pt x="223613" y="-9489"/>
                    <a:pt x="136853" y="-9489"/>
                    <a:pt x="73959" y="37993"/>
                  </a:cubicBezTo>
                  <a:lnTo>
                    <a:pt x="45791" y="9875"/>
                  </a:lnTo>
                  <a:lnTo>
                    <a:pt x="9875" y="45791"/>
                  </a:lnTo>
                  <a:lnTo>
                    <a:pt x="37993" y="73959"/>
                  </a:lnTo>
                  <a:cubicBezTo>
                    <a:pt x="-9489" y="136853"/>
                    <a:pt x="-9489" y="223613"/>
                    <a:pt x="37993" y="286506"/>
                  </a:cubicBezTo>
                  <a:lnTo>
                    <a:pt x="9875" y="314675"/>
                  </a:lnTo>
                  <a:lnTo>
                    <a:pt x="45791" y="350591"/>
                  </a:lnTo>
                  <a:lnTo>
                    <a:pt x="73959" y="322473"/>
                  </a:lnTo>
                  <a:cubicBezTo>
                    <a:pt x="136853" y="369955"/>
                    <a:pt x="223613" y="369955"/>
                    <a:pt x="286506" y="322473"/>
                  </a:cubicBezTo>
                  <a:lnTo>
                    <a:pt x="314650" y="350616"/>
                  </a:lnTo>
                  <a:lnTo>
                    <a:pt x="350565" y="314700"/>
                  </a:lnTo>
                  <a:lnTo>
                    <a:pt x="322473" y="286506"/>
                  </a:lnTo>
                  <a:cubicBezTo>
                    <a:pt x="369955" y="223613"/>
                    <a:pt x="369955" y="136853"/>
                    <a:pt x="322473" y="73959"/>
                  </a:cubicBezTo>
                  <a:close/>
                  <a:moveTo>
                    <a:pt x="180233" y="53233"/>
                  </a:moveTo>
                  <a:cubicBezTo>
                    <a:pt x="205118" y="53239"/>
                    <a:pt x="229445" y="60599"/>
                    <a:pt x="250159" y="74391"/>
                  </a:cubicBezTo>
                  <a:lnTo>
                    <a:pt x="212872" y="111653"/>
                  </a:lnTo>
                  <a:cubicBezTo>
                    <a:pt x="192307" y="101458"/>
                    <a:pt x="168158" y="101458"/>
                    <a:pt x="147594" y="111653"/>
                  </a:cubicBezTo>
                  <a:lnTo>
                    <a:pt x="110307" y="74366"/>
                  </a:lnTo>
                  <a:cubicBezTo>
                    <a:pt x="131024" y="60583"/>
                    <a:pt x="155350" y="53230"/>
                    <a:pt x="180233" y="53233"/>
                  </a:cubicBezTo>
                  <a:close/>
                  <a:moveTo>
                    <a:pt x="205633" y="180233"/>
                  </a:moveTo>
                  <a:cubicBezTo>
                    <a:pt x="205633" y="194260"/>
                    <a:pt x="194260" y="205633"/>
                    <a:pt x="180233" y="205633"/>
                  </a:cubicBezTo>
                  <a:cubicBezTo>
                    <a:pt x="166206" y="205633"/>
                    <a:pt x="154833" y="194260"/>
                    <a:pt x="154833" y="180233"/>
                  </a:cubicBezTo>
                  <a:cubicBezTo>
                    <a:pt x="154833" y="166206"/>
                    <a:pt x="166206" y="154833"/>
                    <a:pt x="180233" y="154833"/>
                  </a:cubicBezTo>
                  <a:cubicBezTo>
                    <a:pt x="194260" y="154833"/>
                    <a:pt x="205633" y="166206"/>
                    <a:pt x="205633" y="180233"/>
                  </a:cubicBezTo>
                  <a:close/>
                  <a:moveTo>
                    <a:pt x="53233" y="180233"/>
                  </a:moveTo>
                  <a:cubicBezTo>
                    <a:pt x="53239" y="155347"/>
                    <a:pt x="60599" y="131020"/>
                    <a:pt x="74391" y="110307"/>
                  </a:cubicBezTo>
                  <a:lnTo>
                    <a:pt x="111653" y="147594"/>
                  </a:lnTo>
                  <a:cubicBezTo>
                    <a:pt x="101458" y="168158"/>
                    <a:pt x="101458" y="192307"/>
                    <a:pt x="111653" y="212872"/>
                  </a:cubicBezTo>
                  <a:lnTo>
                    <a:pt x="74391" y="250159"/>
                  </a:lnTo>
                  <a:cubicBezTo>
                    <a:pt x="60599" y="229445"/>
                    <a:pt x="53239" y="205119"/>
                    <a:pt x="53233" y="180233"/>
                  </a:cubicBezTo>
                  <a:close/>
                  <a:moveTo>
                    <a:pt x="180233" y="307233"/>
                  </a:moveTo>
                  <a:cubicBezTo>
                    <a:pt x="155347" y="307226"/>
                    <a:pt x="131020" y="299867"/>
                    <a:pt x="110307" y="286075"/>
                  </a:cubicBezTo>
                  <a:lnTo>
                    <a:pt x="147594" y="248813"/>
                  </a:lnTo>
                  <a:cubicBezTo>
                    <a:pt x="168158" y="259008"/>
                    <a:pt x="192307" y="259008"/>
                    <a:pt x="212872" y="248813"/>
                  </a:cubicBezTo>
                  <a:lnTo>
                    <a:pt x="250159" y="286100"/>
                  </a:lnTo>
                  <a:cubicBezTo>
                    <a:pt x="229442" y="299883"/>
                    <a:pt x="205115" y="307236"/>
                    <a:pt x="180233" y="307233"/>
                  </a:cubicBezTo>
                  <a:close/>
                  <a:moveTo>
                    <a:pt x="286075" y="250159"/>
                  </a:moveTo>
                  <a:lnTo>
                    <a:pt x="248813" y="212872"/>
                  </a:lnTo>
                  <a:cubicBezTo>
                    <a:pt x="259008" y="192307"/>
                    <a:pt x="259008" y="168158"/>
                    <a:pt x="248813" y="147594"/>
                  </a:cubicBezTo>
                  <a:lnTo>
                    <a:pt x="286100" y="110307"/>
                  </a:lnTo>
                  <a:cubicBezTo>
                    <a:pt x="299883" y="131024"/>
                    <a:pt x="307236" y="155350"/>
                    <a:pt x="307233" y="180233"/>
                  </a:cubicBezTo>
                  <a:cubicBezTo>
                    <a:pt x="307227" y="205119"/>
                    <a:pt x="299867" y="229445"/>
                    <a:pt x="286075" y="250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PA-任意多边形: 形状 3322"/>
            <p:cNvSpPr/>
            <p:nvPr>
              <p:custDataLst>
                <p:tags r:id="rId6"/>
              </p:custDataLst>
            </p:nvPr>
          </p:nvSpPr>
          <p:spPr>
            <a:xfrm>
              <a:off x="2842419" y="285409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PA-任意多边形: 形状 3323"/>
            <p:cNvSpPr/>
            <p:nvPr>
              <p:custDataLst>
                <p:tags r:id="rId7"/>
              </p:custDataLst>
            </p:nvPr>
          </p:nvSpPr>
          <p:spPr>
            <a:xfrm>
              <a:off x="2842419" y="286425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PA-任意多边形: 形状 3324"/>
            <p:cNvSpPr/>
            <p:nvPr>
              <p:custDataLst>
                <p:tags r:id="rId8"/>
              </p:custDataLst>
            </p:nvPr>
          </p:nvSpPr>
          <p:spPr>
            <a:xfrm>
              <a:off x="2842419" y="287441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PA-任意多边形: 形状 3325"/>
            <p:cNvSpPr/>
            <p:nvPr>
              <p:custDataLst>
                <p:tags r:id="rId9"/>
              </p:custDataLst>
            </p:nvPr>
          </p:nvSpPr>
          <p:spPr>
            <a:xfrm>
              <a:off x="28424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PA-任意多边形: 形状 3326"/>
            <p:cNvSpPr/>
            <p:nvPr>
              <p:custDataLst>
                <p:tags r:id="rId10"/>
              </p:custDataLst>
            </p:nvPr>
          </p:nvSpPr>
          <p:spPr>
            <a:xfrm>
              <a:off x="27408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PA-任意多边形: 形状 3327"/>
            <p:cNvSpPr/>
            <p:nvPr>
              <p:custDataLst>
                <p:tags r:id="rId11"/>
              </p:custDataLst>
            </p:nvPr>
          </p:nvSpPr>
          <p:spPr>
            <a:xfrm>
              <a:off x="26392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PA-任意多边形: 形状 3328"/>
            <p:cNvSpPr/>
            <p:nvPr>
              <p:custDataLst>
                <p:tags r:id="rId12"/>
              </p:custDataLst>
            </p:nvPr>
          </p:nvSpPr>
          <p:spPr>
            <a:xfrm>
              <a:off x="25376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PA-任意多边形: 形状 3329"/>
            <p:cNvSpPr/>
            <p:nvPr>
              <p:custDataLst>
                <p:tags r:id="rId13"/>
              </p:custDataLst>
            </p:nvPr>
          </p:nvSpPr>
          <p:spPr>
            <a:xfrm>
              <a:off x="24360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PA-任意多边形: 形状 3330"/>
            <p:cNvSpPr/>
            <p:nvPr>
              <p:custDataLst>
                <p:tags r:id="rId14"/>
              </p:custDataLst>
            </p:nvPr>
          </p:nvSpPr>
          <p:spPr>
            <a:xfrm>
              <a:off x="2842419" y="284393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PA-任意多边形: 形状 3331"/>
            <p:cNvSpPr/>
            <p:nvPr>
              <p:custDataLst>
                <p:tags r:id="rId15"/>
              </p:custDataLst>
            </p:nvPr>
          </p:nvSpPr>
          <p:spPr>
            <a:xfrm>
              <a:off x="23344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4" name="icon_2"/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875030" y="2586990"/>
            <a:ext cx="355600" cy="355600"/>
            <a:chOff x="-2232" y="5236518"/>
            <a:chExt cx="1526977" cy="1526977"/>
          </a:xfrm>
          <a:solidFill>
            <a:schemeClr val="accent1"/>
          </a:solidFill>
        </p:grpSpPr>
        <p:sp>
          <p:nvSpPr>
            <p:cNvPr id="65" name="PA-任意多边形: 形状 1753"/>
            <p:cNvSpPr/>
            <p:nvPr>
              <p:custDataLst>
                <p:tags r:id="rId17"/>
              </p:custDataLst>
            </p:nvPr>
          </p:nvSpPr>
          <p:spPr>
            <a:xfrm>
              <a:off x="-2232" y="5236518"/>
              <a:ext cx="1526977" cy="1526977"/>
            </a:xfrm>
            <a:custGeom>
              <a:avLst/>
              <a:gdLst>
                <a:gd name="connsiteX0" fmla="*/ 1494482 w 1526976"/>
                <a:gd name="connsiteY0" fmla="*/ 1145232 h 1526976"/>
                <a:gd name="connsiteX1" fmla="*/ 1526232 w 1526976"/>
                <a:gd name="connsiteY1" fmla="*/ 1113482 h 1526976"/>
                <a:gd name="connsiteX2" fmla="*/ 1526232 w 1526976"/>
                <a:gd name="connsiteY2" fmla="*/ 33983 h 1526976"/>
                <a:gd name="connsiteX3" fmla="*/ 1494482 w 1526976"/>
                <a:gd name="connsiteY3" fmla="*/ 2232 h 1526976"/>
                <a:gd name="connsiteX4" fmla="*/ 795983 w 1526976"/>
                <a:gd name="connsiteY4" fmla="*/ 2232 h 1526976"/>
                <a:gd name="connsiteX5" fmla="*/ 764232 w 1526976"/>
                <a:gd name="connsiteY5" fmla="*/ 33983 h 1526976"/>
                <a:gd name="connsiteX6" fmla="*/ 764232 w 1526976"/>
                <a:gd name="connsiteY6" fmla="*/ 446734 h 1526976"/>
                <a:gd name="connsiteX7" fmla="*/ 129233 w 1526976"/>
                <a:gd name="connsiteY7" fmla="*/ 446734 h 1526976"/>
                <a:gd name="connsiteX8" fmla="*/ 97482 w 1526976"/>
                <a:gd name="connsiteY8" fmla="*/ 478482 h 1526976"/>
                <a:gd name="connsiteX9" fmla="*/ 97482 w 1526976"/>
                <a:gd name="connsiteY9" fmla="*/ 1335732 h 1526976"/>
                <a:gd name="connsiteX10" fmla="*/ 2232 w 1526976"/>
                <a:gd name="connsiteY10" fmla="*/ 1430982 h 1526976"/>
                <a:gd name="connsiteX11" fmla="*/ 97482 w 1526976"/>
                <a:gd name="connsiteY11" fmla="*/ 1526232 h 1526976"/>
                <a:gd name="connsiteX12" fmla="*/ 1430982 w 1526976"/>
                <a:gd name="connsiteY12" fmla="*/ 1526232 h 1526976"/>
                <a:gd name="connsiteX13" fmla="*/ 1526232 w 1526976"/>
                <a:gd name="connsiteY13" fmla="*/ 1430982 h 1526976"/>
                <a:gd name="connsiteX14" fmla="*/ 1430982 w 1526976"/>
                <a:gd name="connsiteY14" fmla="*/ 1335732 h 1526976"/>
                <a:gd name="connsiteX15" fmla="*/ 1430982 w 1526976"/>
                <a:gd name="connsiteY15" fmla="*/ 1145232 h 1526976"/>
                <a:gd name="connsiteX16" fmla="*/ 1494482 w 1526976"/>
                <a:gd name="connsiteY16" fmla="*/ 1145232 h 1526976"/>
                <a:gd name="connsiteX17" fmla="*/ 827731 w 1526976"/>
                <a:gd name="connsiteY17" fmla="*/ 65731 h 1526976"/>
                <a:gd name="connsiteX18" fmla="*/ 1462730 w 1526976"/>
                <a:gd name="connsiteY18" fmla="*/ 65731 h 1526976"/>
                <a:gd name="connsiteX19" fmla="*/ 1462730 w 1526976"/>
                <a:gd name="connsiteY19" fmla="*/ 192732 h 1526976"/>
                <a:gd name="connsiteX20" fmla="*/ 827731 w 1526976"/>
                <a:gd name="connsiteY20" fmla="*/ 192732 h 1526976"/>
                <a:gd name="connsiteX21" fmla="*/ 827731 w 1526976"/>
                <a:gd name="connsiteY21" fmla="*/ 65731 h 1526976"/>
                <a:gd name="connsiteX22" fmla="*/ 827731 w 1526976"/>
                <a:gd name="connsiteY22" fmla="*/ 256231 h 1526976"/>
                <a:gd name="connsiteX23" fmla="*/ 1462730 w 1526976"/>
                <a:gd name="connsiteY23" fmla="*/ 256231 h 1526976"/>
                <a:gd name="connsiteX24" fmla="*/ 1462730 w 1526976"/>
                <a:gd name="connsiteY24" fmla="*/ 891230 h 1526976"/>
                <a:gd name="connsiteX25" fmla="*/ 827731 w 1526976"/>
                <a:gd name="connsiteY25" fmla="*/ 891230 h 1526976"/>
                <a:gd name="connsiteX26" fmla="*/ 827731 w 1526976"/>
                <a:gd name="connsiteY26" fmla="*/ 256231 h 1526976"/>
                <a:gd name="connsiteX27" fmla="*/ 160981 w 1526976"/>
                <a:gd name="connsiteY27" fmla="*/ 510233 h 1526976"/>
                <a:gd name="connsiteX28" fmla="*/ 764232 w 1526976"/>
                <a:gd name="connsiteY28" fmla="*/ 510233 h 1526976"/>
                <a:gd name="connsiteX29" fmla="*/ 764232 w 1526976"/>
                <a:gd name="connsiteY29" fmla="*/ 1113485 h 1526976"/>
                <a:gd name="connsiteX30" fmla="*/ 795983 w 1526976"/>
                <a:gd name="connsiteY30" fmla="*/ 1145235 h 1526976"/>
                <a:gd name="connsiteX31" fmla="*/ 1367483 w 1526976"/>
                <a:gd name="connsiteY31" fmla="*/ 1145235 h 1526976"/>
                <a:gd name="connsiteX32" fmla="*/ 1367483 w 1526976"/>
                <a:gd name="connsiteY32" fmla="*/ 1335735 h 1526976"/>
                <a:gd name="connsiteX33" fmla="*/ 160981 w 1526976"/>
                <a:gd name="connsiteY33" fmla="*/ 1335735 h 1526976"/>
                <a:gd name="connsiteX34" fmla="*/ 160981 w 1526976"/>
                <a:gd name="connsiteY34" fmla="*/ 510233 h 1526976"/>
                <a:gd name="connsiteX35" fmla="*/ 1462733 w 1526976"/>
                <a:gd name="connsiteY35" fmla="*/ 1430982 h 1526976"/>
                <a:gd name="connsiteX36" fmla="*/ 1430982 w 1526976"/>
                <a:gd name="connsiteY36" fmla="*/ 1462733 h 1526976"/>
                <a:gd name="connsiteX37" fmla="*/ 97482 w 1526976"/>
                <a:gd name="connsiteY37" fmla="*/ 1462733 h 1526976"/>
                <a:gd name="connsiteX38" fmla="*/ 65731 w 1526976"/>
                <a:gd name="connsiteY38" fmla="*/ 1430982 h 1526976"/>
                <a:gd name="connsiteX39" fmla="*/ 97482 w 1526976"/>
                <a:gd name="connsiteY39" fmla="*/ 1399232 h 1526976"/>
                <a:gd name="connsiteX40" fmla="*/ 573732 w 1526976"/>
                <a:gd name="connsiteY40" fmla="*/ 1399232 h 1526976"/>
                <a:gd name="connsiteX41" fmla="*/ 573732 w 1526976"/>
                <a:gd name="connsiteY41" fmla="*/ 1430982 h 1526976"/>
                <a:gd name="connsiteX42" fmla="*/ 954732 w 1526976"/>
                <a:gd name="connsiteY42" fmla="*/ 1430982 h 1526976"/>
                <a:gd name="connsiteX43" fmla="*/ 954732 w 1526976"/>
                <a:gd name="connsiteY43" fmla="*/ 1399232 h 1526976"/>
                <a:gd name="connsiteX44" fmla="*/ 1430982 w 1526976"/>
                <a:gd name="connsiteY44" fmla="*/ 1399232 h 1526976"/>
                <a:gd name="connsiteX45" fmla="*/ 1462733 w 1526976"/>
                <a:gd name="connsiteY45" fmla="*/ 1430982 h 1526976"/>
                <a:gd name="connsiteX46" fmla="*/ 827731 w 1526976"/>
                <a:gd name="connsiteY46" fmla="*/ 1081733 h 1526976"/>
                <a:gd name="connsiteX47" fmla="*/ 827731 w 1526976"/>
                <a:gd name="connsiteY47" fmla="*/ 954732 h 1526976"/>
                <a:gd name="connsiteX48" fmla="*/ 1462730 w 1526976"/>
                <a:gd name="connsiteY48" fmla="*/ 954732 h 1526976"/>
                <a:gd name="connsiteX49" fmla="*/ 1462730 w 1526976"/>
                <a:gd name="connsiteY49" fmla="*/ 1081733 h 1526976"/>
                <a:gd name="connsiteX50" fmla="*/ 827731 w 1526976"/>
                <a:gd name="connsiteY50" fmla="*/ 1081733 h 152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26976" h="1526976">
                  <a:moveTo>
                    <a:pt x="1494482" y="1145232"/>
                  </a:moveTo>
                  <a:cubicBezTo>
                    <a:pt x="1512016" y="1145232"/>
                    <a:pt x="1526232" y="1131016"/>
                    <a:pt x="1526232" y="1113482"/>
                  </a:cubicBezTo>
                  <a:lnTo>
                    <a:pt x="1526232" y="33983"/>
                  </a:lnTo>
                  <a:cubicBezTo>
                    <a:pt x="1526232" y="16448"/>
                    <a:pt x="1512016" y="2232"/>
                    <a:pt x="1494482" y="2232"/>
                  </a:cubicBezTo>
                  <a:lnTo>
                    <a:pt x="795983" y="2232"/>
                  </a:lnTo>
                  <a:cubicBezTo>
                    <a:pt x="778449" y="2232"/>
                    <a:pt x="764232" y="16448"/>
                    <a:pt x="764232" y="33983"/>
                  </a:cubicBezTo>
                  <a:lnTo>
                    <a:pt x="764232" y="446734"/>
                  </a:lnTo>
                  <a:lnTo>
                    <a:pt x="129233" y="446734"/>
                  </a:lnTo>
                  <a:cubicBezTo>
                    <a:pt x="111698" y="446731"/>
                    <a:pt x="97482" y="460947"/>
                    <a:pt x="97482" y="478482"/>
                  </a:cubicBezTo>
                  <a:lnTo>
                    <a:pt x="97482" y="1335732"/>
                  </a:lnTo>
                  <a:cubicBezTo>
                    <a:pt x="44878" y="1335732"/>
                    <a:pt x="2232" y="1378378"/>
                    <a:pt x="2232" y="1430982"/>
                  </a:cubicBezTo>
                  <a:cubicBezTo>
                    <a:pt x="2232" y="1483587"/>
                    <a:pt x="44878" y="1526232"/>
                    <a:pt x="97482" y="1526232"/>
                  </a:cubicBezTo>
                  <a:lnTo>
                    <a:pt x="1430982" y="1526232"/>
                  </a:lnTo>
                  <a:cubicBezTo>
                    <a:pt x="1483587" y="1526232"/>
                    <a:pt x="1526232" y="1483587"/>
                    <a:pt x="1526232" y="1430982"/>
                  </a:cubicBezTo>
                  <a:cubicBezTo>
                    <a:pt x="1526232" y="1378378"/>
                    <a:pt x="1483587" y="1335732"/>
                    <a:pt x="1430982" y="1335732"/>
                  </a:cubicBezTo>
                  <a:lnTo>
                    <a:pt x="1430982" y="1145232"/>
                  </a:lnTo>
                  <a:lnTo>
                    <a:pt x="1494482" y="1145232"/>
                  </a:lnTo>
                  <a:close/>
                  <a:moveTo>
                    <a:pt x="827731" y="65731"/>
                  </a:moveTo>
                  <a:lnTo>
                    <a:pt x="1462730" y="65731"/>
                  </a:lnTo>
                  <a:lnTo>
                    <a:pt x="1462730" y="192732"/>
                  </a:lnTo>
                  <a:lnTo>
                    <a:pt x="827731" y="192732"/>
                  </a:lnTo>
                  <a:lnTo>
                    <a:pt x="827731" y="65731"/>
                  </a:lnTo>
                  <a:close/>
                  <a:moveTo>
                    <a:pt x="827731" y="256231"/>
                  </a:moveTo>
                  <a:lnTo>
                    <a:pt x="1462730" y="256231"/>
                  </a:lnTo>
                  <a:lnTo>
                    <a:pt x="1462730" y="891230"/>
                  </a:lnTo>
                  <a:lnTo>
                    <a:pt x="827731" y="891230"/>
                  </a:lnTo>
                  <a:lnTo>
                    <a:pt x="827731" y="256231"/>
                  </a:lnTo>
                  <a:close/>
                  <a:moveTo>
                    <a:pt x="160981" y="510233"/>
                  </a:moveTo>
                  <a:lnTo>
                    <a:pt x="764232" y="510233"/>
                  </a:lnTo>
                  <a:lnTo>
                    <a:pt x="764232" y="1113485"/>
                  </a:lnTo>
                  <a:cubicBezTo>
                    <a:pt x="764232" y="1131019"/>
                    <a:pt x="778449" y="1145235"/>
                    <a:pt x="795983" y="1145235"/>
                  </a:cubicBezTo>
                  <a:lnTo>
                    <a:pt x="1367483" y="1145235"/>
                  </a:lnTo>
                  <a:lnTo>
                    <a:pt x="1367483" y="1335735"/>
                  </a:lnTo>
                  <a:lnTo>
                    <a:pt x="160981" y="1335735"/>
                  </a:lnTo>
                  <a:lnTo>
                    <a:pt x="160981" y="510233"/>
                  </a:lnTo>
                  <a:close/>
                  <a:moveTo>
                    <a:pt x="1462733" y="1430982"/>
                  </a:moveTo>
                  <a:cubicBezTo>
                    <a:pt x="1462733" y="1448517"/>
                    <a:pt x="1448517" y="1462733"/>
                    <a:pt x="1430982" y="1462733"/>
                  </a:cubicBezTo>
                  <a:lnTo>
                    <a:pt x="97482" y="1462733"/>
                  </a:lnTo>
                  <a:cubicBezTo>
                    <a:pt x="79947" y="1462733"/>
                    <a:pt x="65731" y="1448517"/>
                    <a:pt x="65731" y="1430982"/>
                  </a:cubicBezTo>
                  <a:cubicBezTo>
                    <a:pt x="65731" y="1413448"/>
                    <a:pt x="79947" y="1399232"/>
                    <a:pt x="97482" y="1399232"/>
                  </a:cubicBezTo>
                  <a:lnTo>
                    <a:pt x="573732" y="1399232"/>
                  </a:lnTo>
                  <a:lnTo>
                    <a:pt x="573732" y="1430982"/>
                  </a:lnTo>
                  <a:lnTo>
                    <a:pt x="954732" y="1430982"/>
                  </a:lnTo>
                  <a:lnTo>
                    <a:pt x="954732" y="1399232"/>
                  </a:lnTo>
                  <a:lnTo>
                    <a:pt x="1430982" y="1399232"/>
                  </a:lnTo>
                  <a:cubicBezTo>
                    <a:pt x="1448517" y="1399232"/>
                    <a:pt x="1462733" y="1413448"/>
                    <a:pt x="1462733" y="1430982"/>
                  </a:cubicBezTo>
                  <a:close/>
                  <a:moveTo>
                    <a:pt x="827731" y="1081733"/>
                  </a:moveTo>
                  <a:lnTo>
                    <a:pt x="827731" y="954732"/>
                  </a:lnTo>
                  <a:lnTo>
                    <a:pt x="1462730" y="954732"/>
                  </a:lnTo>
                  <a:lnTo>
                    <a:pt x="1462730" y="1081733"/>
                  </a:lnTo>
                  <a:lnTo>
                    <a:pt x="827731" y="1081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PA-任意多边形: 形状 1754"/>
            <p:cNvSpPr/>
            <p:nvPr>
              <p:custDataLst>
                <p:tags r:id="rId18"/>
              </p:custDataLst>
            </p:nvPr>
          </p:nvSpPr>
          <p:spPr>
            <a:xfrm>
              <a:off x="1363019" y="5331768"/>
              <a:ext cx="65484" cy="65484"/>
            </a:xfrm>
            <a:custGeom>
              <a:avLst/>
              <a:gdLst>
                <a:gd name="connsiteX0" fmla="*/ 2232 w 65484"/>
                <a:gd name="connsiteY0" fmla="*/ 2232 h 65484"/>
                <a:gd name="connsiteX1" fmla="*/ 65731 w 65484"/>
                <a:gd name="connsiteY1" fmla="*/ 2232 h 65484"/>
                <a:gd name="connsiteX2" fmla="*/ 65731 w 65484"/>
                <a:gd name="connsiteY2" fmla="*/ 65731 h 65484"/>
                <a:gd name="connsiteX3" fmla="*/ 2232 w 65484"/>
                <a:gd name="connsiteY3" fmla="*/ 65731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4" h="65484">
                  <a:moveTo>
                    <a:pt x="2232" y="2232"/>
                  </a:moveTo>
                  <a:lnTo>
                    <a:pt x="65731" y="2232"/>
                  </a:lnTo>
                  <a:lnTo>
                    <a:pt x="65731" y="65731"/>
                  </a:lnTo>
                  <a:lnTo>
                    <a:pt x="2232" y="657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PA-任意多边形: 形状 1755"/>
            <p:cNvSpPr/>
            <p:nvPr>
              <p:custDataLst>
                <p:tags r:id="rId19"/>
              </p:custDataLst>
            </p:nvPr>
          </p:nvSpPr>
          <p:spPr>
            <a:xfrm>
              <a:off x="1077269" y="6220769"/>
              <a:ext cx="130969" cy="65484"/>
            </a:xfrm>
            <a:custGeom>
              <a:avLst/>
              <a:gdLst>
                <a:gd name="connsiteX0" fmla="*/ 2232 w 130968"/>
                <a:gd name="connsiteY0" fmla="*/ 2232 h 65484"/>
                <a:gd name="connsiteX1" fmla="*/ 129233 w 130968"/>
                <a:gd name="connsiteY1" fmla="*/ 2232 h 65484"/>
                <a:gd name="connsiteX2" fmla="*/ 129233 w 130968"/>
                <a:gd name="connsiteY2" fmla="*/ 65731 h 65484"/>
                <a:gd name="connsiteX3" fmla="*/ 2232 w 130968"/>
                <a:gd name="connsiteY3" fmla="*/ 65731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68" h="65484">
                  <a:moveTo>
                    <a:pt x="2232" y="2232"/>
                  </a:moveTo>
                  <a:lnTo>
                    <a:pt x="129233" y="2232"/>
                  </a:lnTo>
                  <a:lnTo>
                    <a:pt x="129233" y="65731"/>
                  </a:lnTo>
                  <a:lnTo>
                    <a:pt x="2232" y="657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PA-任意多边形: 形状 1756"/>
            <p:cNvSpPr/>
            <p:nvPr>
              <p:custDataLst>
                <p:tags r:id="rId20"/>
              </p:custDataLst>
            </p:nvPr>
          </p:nvSpPr>
          <p:spPr>
            <a:xfrm>
              <a:off x="886769" y="5554019"/>
              <a:ext cx="511969" cy="511969"/>
            </a:xfrm>
            <a:custGeom>
              <a:avLst/>
              <a:gdLst>
                <a:gd name="connsiteX0" fmla="*/ 256231 w 511968"/>
                <a:gd name="connsiteY0" fmla="*/ 2232 h 511968"/>
                <a:gd name="connsiteX1" fmla="*/ 2232 w 511968"/>
                <a:gd name="connsiteY1" fmla="*/ 256231 h 511968"/>
                <a:gd name="connsiteX2" fmla="*/ 256231 w 511968"/>
                <a:gd name="connsiteY2" fmla="*/ 510230 h 511968"/>
                <a:gd name="connsiteX3" fmla="*/ 510230 w 511968"/>
                <a:gd name="connsiteY3" fmla="*/ 256231 h 511968"/>
                <a:gd name="connsiteX4" fmla="*/ 256231 w 511968"/>
                <a:gd name="connsiteY4" fmla="*/ 2232 h 511968"/>
                <a:gd name="connsiteX5" fmla="*/ 256231 w 511968"/>
                <a:gd name="connsiteY5" fmla="*/ 446731 h 511968"/>
                <a:gd name="connsiteX6" fmla="*/ 65731 w 511968"/>
                <a:gd name="connsiteY6" fmla="*/ 256231 h 511968"/>
                <a:gd name="connsiteX7" fmla="*/ 256231 w 511968"/>
                <a:gd name="connsiteY7" fmla="*/ 65731 h 511968"/>
                <a:gd name="connsiteX8" fmla="*/ 446731 w 511968"/>
                <a:gd name="connsiteY8" fmla="*/ 256231 h 511968"/>
                <a:gd name="connsiteX9" fmla="*/ 256231 w 511968"/>
                <a:gd name="connsiteY9" fmla="*/ 446731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1968" h="511968">
                  <a:moveTo>
                    <a:pt x="256231" y="2232"/>
                  </a:moveTo>
                  <a:cubicBezTo>
                    <a:pt x="115952" y="2232"/>
                    <a:pt x="2232" y="115952"/>
                    <a:pt x="2232" y="256231"/>
                  </a:cubicBezTo>
                  <a:cubicBezTo>
                    <a:pt x="2232" y="396511"/>
                    <a:pt x="115952" y="510230"/>
                    <a:pt x="256231" y="510230"/>
                  </a:cubicBezTo>
                  <a:cubicBezTo>
                    <a:pt x="396511" y="510230"/>
                    <a:pt x="510230" y="396511"/>
                    <a:pt x="510230" y="256231"/>
                  </a:cubicBezTo>
                  <a:cubicBezTo>
                    <a:pt x="510230" y="115952"/>
                    <a:pt x="396511" y="2232"/>
                    <a:pt x="256231" y="2232"/>
                  </a:cubicBezTo>
                  <a:close/>
                  <a:moveTo>
                    <a:pt x="256231" y="446731"/>
                  </a:moveTo>
                  <a:cubicBezTo>
                    <a:pt x="151022" y="446731"/>
                    <a:pt x="65731" y="361441"/>
                    <a:pt x="65731" y="256231"/>
                  </a:cubicBezTo>
                  <a:cubicBezTo>
                    <a:pt x="65731" y="151022"/>
                    <a:pt x="151022" y="65731"/>
                    <a:pt x="256231" y="65731"/>
                  </a:cubicBezTo>
                  <a:cubicBezTo>
                    <a:pt x="361441" y="65731"/>
                    <a:pt x="446731" y="151022"/>
                    <a:pt x="446731" y="256231"/>
                  </a:cubicBezTo>
                  <a:cubicBezTo>
                    <a:pt x="446731" y="361441"/>
                    <a:pt x="361441" y="446731"/>
                    <a:pt x="256231" y="446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PA-任意多边形: 形状 1757"/>
            <p:cNvSpPr/>
            <p:nvPr>
              <p:custDataLst>
                <p:tags r:id="rId21"/>
              </p:custDataLst>
            </p:nvPr>
          </p:nvSpPr>
          <p:spPr>
            <a:xfrm>
              <a:off x="1045518" y="5649269"/>
              <a:ext cx="193477" cy="321469"/>
            </a:xfrm>
            <a:custGeom>
              <a:avLst/>
              <a:gdLst>
                <a:gd name="connsiteX0" fmla="*/ 129233 w 193476"/>
                <a:gd name="connsiteY0" fmla="*/ 2232 h 321468"/>
                <a:gd name="connsiteX1" fmla="*/ 65734 w 193476"/>
                <a:gd name="connsiteY1" fmla="*/ 2232 h 321468"/>
                <a:gd name="connsiteX2" fmla="*/ 65734 w 193476"/>
                <a:gd name="connsiteY2" fmla="*/ 33983 h 321468"/>
                <a:gd name="connsiteX3" fmla="*/ 33983 w 193476"/>
                <a:gd name="connsiteY3" fmla="*/ 33983 h 321468"/>
                <a:gd name="connsiteX4" fmla="*/ 2232 w 193476"/>
                <a:gd name="connsiteY4" fmla="*/ 65734 h 321468"/>
                <a:gd name="connsiteX5" fmla="*/ 2232 w 193476"/>
                <a:gd name="connsiteY5" fmla="*/ 160984 h 321468"/>
                <a:gd name="connsiteX6" fmla="*/ 33983 w 193476"/>
                <a:gd name="connsiteY6" fmla="*/ 192735 h 321468"/>
                <a:gd name="connsiteX7" fmla="*/ 129233 w 193476"/>
                <a:gd name="connsiteY7" fmla="*/ 192735 h 321468"/>
                <a:gd name="connsiteX8" fmla="*/ 129233 w 193476"/>
                <a:gd name="connsiteY8" fmla="*/ 224486 h 321468"/>
                <a:gd name="connsiteX9" fmla="*/ 2232 w 193476"/>
                <a:gd name="connsiteY9" fmla="*/ 224486 h 321468"/>
                <a:gd name="connsiteX10" fmla="*/ 2232 w 193476"/>
                <a:gd name="connsiteY10" fmla="*/ 287985 h 321468"/>
                <a:gd name="connsiteX11" fmla="*/ 65731 w 193476"/>
                <a:gd name="connsiteY11" fmla="*/ 287985 h 321468"/>
                <a:gd name="connsiteX12" fmla="*/ 65731 w 193476"/>
                <a:gd name="connsiteY12" fmla="*/ 319736 h 321468"/>
                <a:gd name="connsiteX13" fmla="*/ 129230 w 193476"/>
                <a:gd name="connsiteY13" fmla="*/ 319736 h 321468"/>
                <a:gd name="connsiteX14" fmla="*/ 129230 w 193476"/>
                <a:gd name="connsiteY14" fmla="*/ 287985 h 321468"/>
                <a:gd name="connsiteX15" fmla="*/ 160981 w 193476"/>
                <a:gd name="connsiteY15" fmla="*/ 287985 h 321468"/>
                <a:gd name="connsiteX16" fmla="*/ 192732 w 193476"/>
                <a:gd name="connsiteY16" fmla="*/ 256234 h 321468"/>
                <a:gd name="connsiteX17" fmla="*/ 192732 w 193476"/>
                <a:gd name="connsiteY17" fmla="*/ 160984 h 321468"/>
                <a:gd name="connsiteX18" fmla="*/ 160981 w 193476"/>
                <a:gd name="connsiteY18" fmla="*/ 129233 h 321468"/>
                <a:gd name="connsiteX19" fmla="*/ 65731 w 193476"/>
                <a:gd name="connsiteY19" fmla="*/ 129233 h 321468"/>
                <a:gd name="connsiteX20" fmla="*/ 65731 w 193476"/>
                <a:gd name="connsiteY20" fmla="*/ 97482 h 321468"/>
                <a:gd name="connsiteX21" fmla="*/ 192732 w 193476"/>
                <a:gd name="connsiteY21" fmla="*/ 97482 h 321468"/>
                <a:gd name="connsiteX22" fmla="*/ 192732 w 193476"/>
                <a:gd name="connsiteY22" fmla="*/ 33983 h 321468"/>
                <a:gd name="connsiteX23" fmla="*/ 129233 w 193476"/>
                <a:gd name="connsiteY23" fmla="*/ 33983 h 321468"/>
                <a:gd name="connsiteX24" fmla="*/ 129233 w 193476"/>
                <a:gd name="connsiteY24" fmla="*/ 2232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476" h="321468">
                  <a:moveTo>
                    <a:pt x="129233" y="2232"/>
                  </a:moveTo>
                  <a:lnTo>
                    <a:pt x="65734" y="2232"/>
                  </a:lnTo>
                  <a:lnTo>
                    <a:pt x="65734" y="33983"/>
                  </a:lnTo>
                  <a:lnTo>
                    <a:pt x="33983" y="33983"/>
                  </a:lnTo>
                  <a:cubicBezTo>
                    <a:pt x="16448" y="33983"/>
                    <a:pt x="2232" y="48199"/>
                    <a:pt x="2232" y="65734"/>
                  </a:cubicBezTo>
                  <a:lnTo>
                    <a:pt x="2232" y="160984"/>
                  </a:lnTo>
                  <a:cubicBezTo>
                    <a:pt x="2232" y="178519"/>
                    <a:pt x="16448" y="192735"/>
                    <a:pt x="33983" y="192735"/>
                  </a:cubicBezTo>
                  <a:lnTo>
                    <a:pt x="129233" y="192735"/>
                  </a:lnTo>
                  <a:lnTo>
                    <a:pt x="129233" y="224486"/>
                  </a:lnTo>
                  <a:lnTo>
                    <a:pt x="2232" y="224486"/>
                  </a:lnTo>
                  <a:lnTo>
                    <a:pt x="2232" y="287985"/>
                  </a:lnTo>
                  <a:lnTo>
                    <a:pt x="65731" y="287985"/>
                  </a:lnTo>
                  <a:lnTo>
                    <a:pt x="65731" y="319736"/>
                  </a:lnTo>
                  <a:lnTo>
                    <a:pt x="129230" y="319736"/>
                  </a:lnTo>
                  <a:lnTo>
                    <a:pt x="129230" y="287985"/>
                  </a:lnTo>
                  <a:lnTo>
                    <a:pt x="160981" y="287985"/>
                  </a:lnTo>
                  <a:cubicBezTo>
                    <a:pt x="178516" y="287985"/>
                    <a:pt x="192732" y="273769"/>
                    <a:pt x="192732" y="256234"/>
                  </a:cubicBezTo>
                  <a:lnTo>
                    <a:pt x="192732" y="160984"/>
                  </a:lnTo>
                  <a:cubicBezTo>
                    <a:pt x="192732" y="143449"/>
                    <a:pt x="178516" y="129233"/>
                    <a:pt x="160981" y="129233"/>
                  </a:cubicBezTo>
                  <a:lnTo>
                    <a:pt x="65731" y="129233"/>
                  </a:lnTo>
                  <a:lnTo>
                    <a:pt x="65731" y="97482"/>
                  </a:lnTo>
                  <a:lnTo>
                    <a:pt x="192732" y="97482"/>
                  </a:lnTo>
                  <a:lnTo>
                    <a:pt x="192732" y="33983"/>
                  </a:lnTo>
                  <a:lnTo>
                    <a:pt x="129233" y="33983"/>
                  </a:lnTo>
                  <a:lnTo>
                    <a:pt x="129233" y="2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PA-任意多边形: 形状 1758"/>
            <p:cNvSpPr/>
            <p:nvPr>
              <p:custDataLst>
                <p:tags r:id="rId22"/>
              </p:custDataLst>
            </p:nvPr>
          </p:nvSpPr>
          <p:spPr>
            <a:xfrm>
              <a:off x="220019" y="5808018"/>
              <a:ext cx="160734" cy="160734"/>
            </a:xfrm>
            <a:custGeom>
              <a:avLst/>
              <a:gdLst>
                <a:gd name="connsiteX0" fmla="*/ 2232 w 160734"/>
                <a:gd name="connsiteY0" fmla="*/ 97482 h 160734"/>
                <a:gd name="connsiteX1" fmla="*/ 2232 w 160734"/>
                <a:gd name="connsiteY1" fmla="*/ 160981 h 160734"/>
                <a:gd name="connsiteX2" fmla="*/ 65731 w 160734"/>
                <a:gd name="connsiteY2" fmla="*/ 160981 h 160734"/>
                <a:gd name="connsiteX3" fmla="*/ 65731 w 160734"/>
                <a:gd name="connsiteY3" fmla="*/ 97482 h 160734"/>
                <a:gd name="connsiteX4" fmla="*/ 97482 w 160734"/>
                <a:gd name="connsiteY4" fmla="*/ 65731 h 160734"/>
                <a:gd name="connsiteX5" fmla="*/ 160981 w 160734"/>
                <a:gd name="connsiteY5" fmla="*/ 65731 h 160734"/>
                <a:gd name="connsiteX6" fmla="*/ 160981 w 160734"/>
                <a:gd name="connsiteY6" fmla="*/ 2232 h 160734"/>
                <a:gd name="connsiteX7" fmla="*/ 97482 w 160734"/>
                <a:gd name="connsiteY7" fmla="*/ 2232 h 160734"/>
                <a:gd name="connsiteX8" fmla="*/ 2232 w 160734"/>
                <a:gd name="connsiteY8" fmla="*/ 97482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34" h="160734">
                  <a:moveTo>
                    <a:pt x="2232" y="97482"/>
                  </a:moveTo>
                  <a:lnTo>
                    <a:pt x="2232" y="160981"/>
                  </a:lnTo>
                  <a:lnTo>
                    <a:pt x="65731" y="160981"/>
                  </a:lnTo>
                  <a:lnTo>
                    <a:pt x="65731" y="97482"/>
                  </a:lnTo>
                  <a:cubicBezTo>
                    <a:pt x="65731" y="79947"/>
                    <a:pt x="79947" y="65731"/>
                    <a:pt x="97482" y="65731"/>
                  </a:cubicBezTo>
                  <a:lnTo>
                    <a:pt x="160981" y="65731"/>
                  </a:lnTo>
                  <a:lnTo>
                    <a:pt x="160981" y="2232"/>
                  </a:lnTo>
                  <a:lnTo>
                    <a:pt x="97482" y="2232"/>
                  </a:lnTo>
                  <a:cubicBezTo>
                    <a:pt x="44878" y="2232"/>
                    <a:pt x="2232" y="44878"/>
                    <a:pt x="2232" y="97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PA-任意多边形: 形状 1759"/>
            <p:cNvSpPr/>
            <p:nvPr>
              <p:custDataLst>
                <p:tags r:id="rId23"/>
              </p:custDataLst>
            </p:nvPr>
          </p:nvSpPr>
          <p:spPr>
            <a:xfrm>
              <a:off x="220019" y="6347770"/>
              <a:ext cx="160734" cy="160734"/>
            </a:xfrm>
            <a:custGeom>
              <a:avLst/>
              <a:gdLst>
                <a:gd name="connsiteX0" fmla="*/ 65731 w 160734"/>
                <a:gd name="connsiteY0" fmla="*/ 65731 h 160734"/>
                <a:gd name="connsiteX1" fmla="*/ 65731 w 160734"/>
                <a:gd name="connsiteY1" fmla="*/ 2232 h 160734"/>
                <a:gd name="connsiteX2" fmla="*/ 2232 w 160734"/>
                <a:gd name="connsiteY2" fmla="*/ 2232 h 160734"/>
                <a:gd name="connsiteX3" fmla="*/ 2232 w 160734"/>
                <a:gd name="connsiteY3" fmla="*/ 65731 h 160734"/>
                <a:gd name="connsiteX4" fmla="*/ 97482 w 160734"/>
                <a:gd name="connsiteY4" fmla="*/ 160981 h 160734"/>
                <a:gd name="connsiteX5" fmla="*/ 160981 w 160734"/>
                <a:gd name="connsiteY5" fmla="*/ 160981 h 160734"/>
                <a:gd name="connsiteX6" fmla="*/ 160981 w 160734"/>
                <a:gd name="connsiteY6" fmla="*/ 97482 h 160734"/>
                <a:gd name="connsiteX7" fmla="*/ 97482 w 160734"/>
                <a:gd name="connsiteY7" fmla="*/ 97482 h 160734"/>
                <a:gd name="connsiteX8" fmla="*/ 65731 w 160734"/>
                <a:gd name="connsiteY8" fmla="*/ 65731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34" h="160734">
                  <a:moveTo>
                    <a:pt x="65731" y="65731"/>
                  </a:moveTo>
                  <a:lnTo>
                    <a:pt x="65731" y="2232"/>
                  </a:lnTo>
                  <a:lnTo>
                    <a:pt x="2232" y="2232"/>
                  </a:lnTo>
                  <a:lnTo>
                    <a:pt x="2232" y="65731"/>
                  </a:lnTo>
                  <a:cubicBezTo>
                    <a:pt x="2232" y="118336"/>
                    <a:pt x="44878" y="160981"/>
                    <a:pt x="97482" y="160981"/>
                  </a:cubicBezTo>
                  <a:lnTo>
                    <a:pt x="160981" y="160981"/>
                  </a:lnTo>
                  <a:lnTo>
                    <a:pt x="160981" y="97482"/>
                  </a:lnTo>
                  <a:lnTo>
                    <a:pt x="97482" y="97482"/>
                  </a:lnTo>
                  <a:cubicBezTo>
                    <a:pt x="79947" y="97479"/>
                    <a:pt x="65731" y="83266"/>
                    <a:pt x="65731" y="65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5" name="icon_3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875030" y="3356890"/>
            <a:ext cx="355600" cy="355039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1459" h="580542">
                <a:moveTo>
                  <a:pt x="345778" y="232501"/>
                </a:moveTo>
                <a:lnTo>
                  <a:pt x="381736" y="268408"/>
                </a:lnTo>
                <a:cubicBezTo>
                  <a:pt x="386631" y="273118"/>
                  <a:pt x="386631" y="280939"/>
                  <a:pt x="381736" y="285827"/>
                </a:cubicBezTo>
                <a:lnTo>
                  <a:pt x="338213" y="329288"/>
                </a:lnTo>
                <a:cubicBezTo>
                  <a:pt x="333407" y="334176"/>
                  <a:pt x="325574" y="334176"/>
                  <a:pt x="320768" y="329288"/>
                </a:cubicBezTo>
                <a:lnTo>
                  <a:pt x="284811" y="293382"/>
                </a:lnTo>
                <a:cubicBezTo>
                  <a:pt x="280361" y="317556"/>
                  <a:pt x="287837" y="342886"/>
                  <a:pt x="305638" y="360662"/>
                </a:cubicBezTo>
                <a:cubicBezTo>
                  <a:pt x="321658" y="376837"/>
                  <a:pt x="343998" y="384747"/>
                  <a:pt x="366783" y="382614"/>
                </a:cubicBezTo>
                <a:cubicBezTo>
                  <a:pt x="370432" y="382259"/>
                  <a:pt x="374170" y="383592"/>
                  <a:pt x="376751" y="386169"/>
                </a:cubicBezTo>
                <a:lnTo>
                  <a:pt x="546570" y="555835"/>
                </a:lnTo>
                <a:lnTo>
                  <a:pt x="556627" y="555835"/>
                </a:lnTo>
                <a:lnTo>
                  <a:pt x="556894" y="555835"/>
                </a:lnTo>
                <a:lnTo>
                  <a:pt x="556894" y="442339"/>
                </a:lnTo>
                <a:lnTo>
                  <a:pt x="438698" y="324311"/>
                </a:lnTo>
                <a:cubicBezTo>
                  <a:pt x="436117" y="321734"/>
                  <a:pt x="434782" y="318001"/>
                  <a:pt x="435138" y="314357"/>
                </a:cubicBezTo>
                <a:cubicBezTo>
                  <a:pt x="437274" y="291693"/>
                  <a:pt x="429352" y="269474"/>
                  <a:pt x="413154" y="253299"/>
                </a:cubicBezTo>
                <a:cubicBezTo>
                  <a:pt x="395353" y="235523"/>
                  <a:pt x="369987" y="228058"/>
                  <a:pt x="345778" y="232501"/>
                </a:cubicBezTo>
                <a:close/>
                <a:moveTo>
                  <a:pt x="24565" y="151801"/>
                </a:moveTo>
                <a:lnTo>
                  <a:pt x="24565" y="555746"/>
                </a:lnTo>
                <a:lnTo>
                  <a:pt x="511413" y="555746"/>
                </a:lnTo>
                <a:lnTo>
                  <a:pt x="362956" y="407499"/>
                </a:lnTo>
                <a:cubicBezTo>
                  <a:pt x="335009" y="408566"/>
                  <a:pt x="307774" y="397990"/>
                  <a:pt x="287837" y="378081"/>
                </a:cubicBezTo>
                <a:cubicBezTo>
                  <a:pt x="258288" y="348485"/>
                  <a:pt x="250100" y="303069"/>
                  <a:pt x="267544" y="265030"/>
                </a:cubicBezTo>
                <a:cubicBezTo>
                  <a:pt x="269235" y="261386"/>
                  <a:pt x="272528" y="258809"/>
                  <a:pt x="276623" y="258098"/>
                </a:cubicBezTo>
                <a:cubicBezTo>
                  <a:pt x="280628" y="257387"/>
                  <a:pt x="284633" y="258631"/>
                  <a:pt x="287481" y="261475"/>
                </a:cubicBezTo>
                <a:lnTo>
                  <a:pt x="329135" y="303069"/>
                </a:lnTo>
                <a:lnTo>
                  <a:pt x="355124" y="277117"/>
                </a:lnTo>
                <a:lnTo>
                  <a:pt x="313470" y="235523"/>
                </a:lnTo>
                <a:cubicBezTo>
                  <a:pt x="310622" y="232679"/>
                  <a:pt x="309376" y="228680"/>
                  <a:pt x="310088" y="224680"/>
                </a:cubicBezTo>
                <a:cubicBezTo>
                  <a:pt x="310800" y="220770"/>
                  <a:pt x="313381" y="217304"/>
                  <a:pt x="317030" y="215615"/>
                </a:cubicBezTo>
                <a:cubicBezTo>
                  <a:pt x="355302" y="198195"/>
                  <a:pt x="400693" y="206372"/>
                  <a:pt x="430242" y="235879"/>
                </a:cubicBezTo>
                <a:cubicBezTo>
                  <a:pt x="450179" y="255787"/>
                  <a:pt x="460771" y="282983"/>
                  <a:pt x="459703" y="310891"/>
                </a:cubicBezTo>
                <a:lnTo>
                  <a:pt x="556449" y="407499"/>
                </a:lnTo>
                <a:lnTo>
                  <a:pt x="556538" y="407499"/>
                </a:lnTo>
                <a:lnTo>
                  <a:pt x="556538" y="151801"/>
                </a:lnTo>
                <a:close/>
                <a:moveTo>
                  <a:pt x="261164" y="63650"/>
                </a:moveTo>
                <a:lnTo>
                  <a:pt x="280919" y="63650"/>
                </a:lnTo>
                <a:cubicBezTo>
                  <a:pt x="287682" y="63650"/>
                  <a:pt x="293199" y="69162"/>
                  <a:pt x="293199" y="75919"/>
                </a:cubicBezTo>
                <a:cubicBezTo>
                  <a:pt x="293199" y="82676"/>
                  <a:pt x="287771" y="88277"/>
                  <a:pt x="280919" y="88277"/>
                </a:cubicBezTo>
                <a:lnTo>
                  <a:pt x="261164" y="88277"/>
                </a:lnTo>
                <a:cubicBezTo>
                  <a:pt x="254401" y="88277"/>
                  <a:pt x="248884" y="82676"/>
                  <a:pt x="248884" y="75919"/>
                </a:cubicBezTo>
                <a:cubicBezTo>
                  <a:pt x="248884" y="69162"/>
                  <a:pt x="254312" y="63650"/>
                  <a:pt x="261164" y="63650"/>
                </a:cubicBezTo>
                <a:close/>
                <a:moveTo>
                  <a:pt x="169288" y="63650"/>
                </a:moveTo>
                <a:lnTo>
                  <a:pt x="189043" y="63650"/>
                </a:lnTo>
                <a:cubicBezTo>
                  <a:pt x="195806" y="63650"/>
                  <a:pt x="201323" y="69162"/>
                  <a:pt x="201323" y="75919"/>
                </a:cubicBezTo>
                <a:cubicBezTo>
                  <a:pt x="201323" y="82676"/>
                  <a:pt x="195895" y="88277"/>
                  <a:pt x="189043" y="88277"/>
                </a:cubicBezTo>
                <a:lnTo>
                  <a:pt x="169288" y="88277"/>
                </a:lnTo>
                <a:cubicBezTo>
                  <a:pt x="162436" y="88277"/>
                  <a:pt x="157008" y="82676"/>
                  <a:pt x="157008" y="75919"/>
                </a:cubicBezTo>
                <a:cubicBezTo>
                  <a:pt x="157008" y="69162"/>
                  <a:pt x="162436" y="63650"/>
                  <a:pt x="169288" y="63650"/>
                </a:cubicBezTo>
                <a:close/>
                <a:moveTo>
                  <a:pt x="77482" y="63650"/>
                </a:moveTo>
                <a:lnTo>
                  <a:pt x="97237" y="63650"/>
                </a:lnTo>
                <a:cubicBezTo>
                  <a:pt x="104000" y="63650"/>
                  <a:pt x="109517" y="69162"/>
                  <a:pt x="109517" y="75919"/>
                </a:cubicBezTo>
                <a:cubicBezTo>
                  <a:pt x="109517" y="82676"/>
                  <a:pt x="104089" y="88277"/>
                  <a:pt x="97237" y="88277"/>
                </a:cubicBezTo>
                <a:lnTo>
                  <a:pt x="77482" y="88277"/>
                </a:lnTo>
                <a:cubicBezTo>
                  <a:pt x="70630" y="88277"/>
                  <a:pt x="65202" y="82676"/>
                  <a:pt x="65202" y="75919"/>
                </a:cubicBezTo>
                <a:cubicBezTo>
                  <a:pt x="65202" y="69162"/>
                  <a:pt x="70630" y="63650"/>
                  <a:pt x="77482" y="63650"/>
                </a:cubicBezTo>
                <a:close/>
                <a:moveTo>
                  <a:pt x="24387" y="24708"/>
                </a:moveTo>
                <a:lnTo>
                  <a:pt x="24387" y="127005"/>
                </a:lnTo>
                <a:lnTo>
                  <a:pt x="556271" y="127005"/>
                </a:lnTo>
                <a:lnTo>
                  <a:pt x="556449" y="127005"/>
                </a:lnTo>
                <a:lnTo>
                  <a:pt x="556449" y="24708"/>
                </a:lnTo>
                <a:close/>
                <a:moveTo>
                  <a:pt x="12283" y="0"/>
                </a:moveTo>
                <a:lnTo>
                  <a:pt x="569088" y="0"/>
                </a:lnTo>
                <a:cubicBezTo>
                  <a:pt x="575852" y="0"/>
                  <a:pt x="581459" y="5511"/>
                  <a:pt x="581459" y="12265"/>
                </a:cubicBezTo>
                <a:lnTo>
                  <a:pt x="581459" y="569610"/>
                </a:lnTo>
                <a:cubicBezTo>
                  <a:pt x="581459" y="575654"/>
                  <a:pt x="576564" y="580542"/>
                  <a:pt x="570512" y="580542"/>
                </a:cubicBezTo>
                <a:lnTo>
                  <a:pt x="12283" y="580542"/>
                </a:lnTo>
                <a:cubicBezTo>
                  <a:pt x="5518" y="580542"/>
                  <a:pt x="0" y="575032"/>
                  <a:pt x="0" y="568188"/>
                </a:cubicBezTo>
                <a:lnTo>
                  <a:pt x="0" y="139359"/>
                </a:lnTo>
                <a:lnTo>
                  <a:pt x="0" y="12265"/>
                </a:lnTo>
                <a:cubicBezTo>
                  <a:pt x="0" y="5511"/>
                  <a:pt x="5518" y="0"/>
                  <a:pt x="12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icon_4"/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875030" y="3938270"/>
            <a:ext cx="355600" cy="355600"/>
          </a:xfrm>
          <a:custGeom>
            <a:avLst/>
            <a:gdLst>
              <a:gd name="T0" fmla="*/ 1451590 w 1224000"/>
              <a:gd name="T1" fmla="*/ 452174 h 1224000"/>
              <a:gd name="T2" fmla="*/ 952089 w 1224000"/>
              <a:gd name="T3" fmla="*/ 69305 h 1224000"/>
              <a:gd name="T4" fmla="*/ 839750 w 1224000"/>
              <a:gd name="T5" fmla="*/ 76307 h 1224000"/>
              <a:gd name="T6" fmla="*/ 732351 w 1224000"/>
              <a:gd name="T7" fmla="*/ 97317 h 1224000"/>
              <a:gd name="T8" fmla="*/ 629066 w 1224000"/>
              <a:gd name="T9" fmla="*/ 130684 h 1224000"/>
              <a:gd name="T10" fmla="*/ 532365 w 1224000"/>
              <a:gd name="T11" fmla="*/ 175996 h 1224000"/>
              <a:gd name="T12" fmla="*/ 442246 w 1224000"/>
              <a:gd name="T13" fmla="*/ 232432 h 1224000"/>
              <a:gd name="T14" fmla="*/ 359536 w 1224000"/>
              <a:gd name="T15" fmla="*/ 299166 h 1224000"/>
              <a:gd name="T16" fmla="*/ 285468 w 1224000"/>
              <a:gd name="T17" fmla="*/ 374963 h 1224000"/>
              <a:gd name="T18" fmla="*/ 221274 w 1224000"/>
              <a:gd name="T19" fmla="*/ 458998 h 1224000"/>
              <a:gd name="T20" fmla="*/ 166957 w 1224000"/>
              <a:gd name="T21" fmla="*/ 550449 h 1224000"/>
              <a:gd name="T22" fmla="*/ 124161 w 1224000"/>
              <a:gd name="T23" fmla="*/ 649314 h 1224000"/>
              <a:gd name="T24" fmla="*/ 93300 w 1224000"/>
              <a:gd name="T25" fmla="*/ 753122 h 1224000"/>
              <a:gd name="T26" fmla="*/ 74782 w 1224000"/>
              <a:gd name="T27" fmla="*/ 862286 h 1224000"/>
              <a:gd name="T28" fmla="*/ 70667 w 1224000"/>
              <a:gd name="T29" fmla="*/ 975156 h 1224000"/>
              <a:gd name="T30" fmla="*/ 80544 w 1224000"/>
              <a:gd name="T31" fmla="*/ 1086792 h 1224000"/>
              <a:gd name="T32" fmla="*/ 103998 w 1224000"/>
              <a:gd name="T33" fmla="*/ 1193484 h 1224000"/>
              <a:gd name="T34" fmla="*/ 139798 w 1224000"/>
              <a:gd name="T35" fmla="*/ 1295644 h 1224000"/>
              <a:gd name="T36" fmla="*/ 187532 w 1224000"/>
              <a:gd name="T37" fmla="*/ 1391215 h 1224000"/>
              <a:gd name="T38" fmla="*/ 245964 w 1224000"/>
              <a:gd name="T39" fmla="*/ 1480193 h 1224000"/>
              <a:gd name="T40" fmla="*/ 313861 w 1224000"/>
              <a:gd name="T41" fmla="*/ 1560933 h 1224000"/>
              <a:gd name="T42" fmla="*/ 391633 w 1224000"/>
              <a:gd name="T43" fmla="*/ 1633435 h 1224000"/>
              <a:gd name="T44" fmla="*/ 477224 w 1224000"/>
              <a:gd name="T45" fmla="*/ 1696049 h 1224000"/>
              <a:gd name="T46" fmla="*/ 570222 w 1224000"/>
              <a:gd name="T47" fmla="*/ 1747953 h 1224000"/>
              <a:gd name="T48" fmla="*/ 669804 w 1224000"/>
              <a:gd name="T49" fmla="*/ 1788734 h 1224000"/>
              <a:gd name="T50" fmla="*/ 774734 w 1224000"/>
              <a:gd name="T51" fmla="*/ 1817158 h 1224000"/>
              <a:gd name="T52" fmla="*/ 884603 w 1224000"/>
              <a:gd name="T53" fmla="*/ 1832400 h 1224000"/>
              <a:gd name="T54" fmla="*/ 997764 w 1224000"/>
              <a:gd name="T55" fmla="*/ 1833636 h 1224000"/>
              <a:gd name="T56" fmla="*/ 1108456 w 1224000"/>
              <a:gd name="T57" fmla="*/ 1821278 h 1224000"/>
              <a:gd name="T58" fmla="*/ 1214210 w 1224000"/>
              <a:gd name="T59" fmla="*/ 1795326 h 1224000"/>
              <a:gd name="T60" fmla="*/ 1315027 w 1224000"/>
              <a:gd name="T61" fmla="*/ 1757015 h 1224000"/>
              <a:gd name="T62" fmla="*/ 1409260 w 1224000"/>
              <a:gd name="T63" fmla="*/ 1707171 h 1224000"/>
              <a:gd name="T64" fmla="*/ 1496496 w 1224000"/>
              <a:gd name="T65" fmla="*/ 1646616 h 1224000"/>
              <a:gd name="T66" fmla="*/ 1575503 w 1224000"/>
              <a:gd name="T67" fmla="*/ 1576587 h 1224000"/>
              <a:gd name="T68" fmla="*/ 1645869 w 1224000"/>
              <a:gd name="T69" fmla="*/ 1497083 h 1224000"/>
              <a:gd name="T70" fmla="*/ 1706359 w 1224000"/>
              <a:gd name="T71" fmla="*/ 1409751 h 1224000"/>
              <a:gd name="T72" fmla="*/ 1756149 w 1224000"/>
              <a:gd name="T73" fmla="*/ 1315418 h 1224000"/>
              <a:gd name="T74" fmla="*/ 1794418 w 1224000"/>
              <a:gd name="T75" fmla="*/ 1214494 h 1224000"/>
              <a:gd name="T76" fmla="*/ 1820343 w 1224000"/>
              <a:gd name="T77" fmla="*/ 1108214 h 1224000"/>
              <a:gd name="T78" fmla="*/ 1832688 w 1224000"/>
              <a:gd name="T79" fmla="*/ 997814 h 1224000"/>
              <a:gd name="T80" fmla="*/ 1831452 w 1224000"/>
              <a:gd name="T81" fmla="*/ 884530 h 1224000"/>
              <a:gd name="T82" fmla="*/ 1816228 w 1224000"/>
              <a:gd name="T83" fmla="*/ 774543 h 1224000"/>
              <a:gd name="T84" fmla="*/ 1787835 w 1224000"/>
              <a:gd name="T85" fmla="*/ 669086 h 1224000"/>
              <a:gd name="T86" fmla="*/ 1747097 w 1224000"/>
              <a:gd name="T87" fmla="*/ 569810 h 1224000"/>
              <a:gd name="T88" fmla="*/ 1695248 w 1224000"/>
              <a:gd name="T89" fmla="*/ 476712 h 1224000"/>
              <a:gd name="T90" fmla="*/ 1632700 w 1224000"/>
              <a:gd name="T91" fmla="*/ 391028 h 1224000"/>
              <a:gd name="T92" fmla="*/ 1560277 w 1224000"/>
              <a:gd name="T93" fmla="*/ 313584 h 1224000"/>
              <a:gd name="T94" fmla="*/ 1479214 w 1224000"/>
              <a:gd name="T95" fmla="*/ 245202 h 1224000"/>
              <a:gd name="T96" fmla="*/ 1390742 w 1224000"/>
              <a:gd name="T97" fmla="*/ 186707 h 1224000"/>
              <a:gd name="T98" fmla="*/ 1295275 w 1224000"/>
              <a:gd name="T99" fmla="*/ 138922 h 1224000"/>
              <a:gd name="T100" fmla="*/ 1193637 w 1224000"/>
              <a:gd name="T101" fmla="*/ 103083 h 1224000"/>
              <a:gd name="T102" fmla="*/ 1086236 w 1224000"/>
              <a:gd name="T103" fmla="*/ 79604 h 1224000"/>
              <a:gd name="T104" fmla="*/ 975133 w 1224000"/>
              <a:gd name="T105" fmla="*/ 69716 h 1224000"/>
              <a:gd name="T106" fmla="*/ 0 w 1224000"/>
              <a:gd name="T107" fmla="*/ 952500 h 1224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24000" h="1224000">
                <a:moveTo>
                  <a:pt x="531732" y="531633"/>
                </a:moveTo>
                <a:lnTo>
                  <a:pt x="371461" y="853102"/>
                </a:lnTo>
                <a:lnTo>
                  <a:pt x="692268" y="692367"/>
                </a:lnTo>
                <a:lnTo>
                  <a:pt x="531732" y="531633"/>
                </a:lnTo>
                <a:close/>
                <a:moveTo>
                  <a:pt x="932675" y="290531"/>
                </a:moveTo>
                <a:lnTo>
                  <a:pt x="732468" y="732684"/>
                </a:lnTo>
                <a:lnTo>
                  <a:pt x="291325" y="933469"/>
                </a:lnTo>
                <a:lnTo>
                  <a:pt x="491797" y="491582"/>
                </a:lnTo>
                <a:lnTo>
                  <a:pt x="932675" y="290531"/>
                </a:lnTo>
                <a:close/>
                <a:moveTo>
                  <a:pt x="611736" y="44530"/>
                </a:moveTo>
                <a:lnTo>
                  <a:pt x="597459" y="44794"/>
                </a:lnTo>
                <a:lnTo>
                  <a:pt x="582917" y="45324"/>
                </a:lnTo>
                <a:lnTo>
                  <a:pt x="568375" y="46382"/>
                </a:lnTo>
                <a:lnTo>
                  <a:pt x="553834" y="47441"/>
                </a:lnTo>
                <a:lnTo>
                  <a:pt x="539556" y="49029"/>
                </a:lnTo>
                <a:lnTo>
                  <a:pt x="525808" y="51147"/>
                </a:lnTo>
                <a:lnTo>
                  <a:pt x="511795" y="53529"/>
                </a:lnTo>
                <a:lnTo>
                  <a:pt x="497782" y="55911"/>
                </a:lnTo>
                <a:lnTo>
                  <a:pt x="484034" y="59352"/>
                </a:lnTo>
                <a:lnTo>
                  <a:pt x="470550" y="62528"/>
                </a:lnTo>
                <a:lnTo>
                  <a:pt x="456801" y="66233"/>
                </a:lnTo>
                <a:lnTo>
                  <a:pt x="443317" y="70203"/>
                </a:lnTo>
                <a:lnTo>
                  <a:pt x="430362" y="74438"/>
                </a:lnTo>
                <a:lnTo>
                  <a:pt x="417142" y="79203"/>
                </a:lnTo>
                <a:lnTo>
                  <a:pt x="404187" y="83967"/>
                </a:lnTo>
                <a:lnTo>
                  <a:pt x="391496" y="89260"/>
                </a:lnTo>
                <a:lnTo>
                  <a:pt x="378805" y="94554"/>
                </a:lnTo>
                <a:lnTo>
                  <a:pt x="366379" y="100641"/>
                </a:lnTo>
                <a:lnTo>
                  <a:pt x="354217" y="106729"/>
                </a:lnTo>
                <a:lnTo>
                  <a:pt x="342055" y="113081"/>
                </a:lnTo>
                <a:lnTo>
                  <a:pt x="329892" y="119963"/>
                </a:lnTo>
                <a:lnTo>
                  <a:pt x="318259" y="126845"/>
                </a:lnTo>
                <a:lnTo>
                  <a:pt x="306626" y="134256"/>
                </a:lnTo>
                <a:lnTo>
                  <a:pt x="295257" y="141667"/>
                </a:lnTo>
                <a:lnTo>
                  <a:pt x="284152" y="149342"/>
                </a:lnTo>
                <a:lnTo>
                  <a:pt x="273048" y="157547"/>
                </a:lnTo>
                <a:lnTo>
                  <a:pt x="262208" y="165752"/>
                </a:lnTo>
                <a:lnTo>
                  <a:pt x="251632" y="174487"/>
                </a:lnTo>
                <a:lnTo>
                  <a:pt x="241321" y="182956"/>
                </a:lnTo>
                <a:lnTo>
                  <a:pt x="231009" y="192220"/>
                </a:lnTo>
                <a:lnTo>
                  <a:pt x="220962" y="201484"/>
                </a:lnTo>
                <a:lnTo>
                  <a:pt x="211444" y="211012"/>
                </a:lnTo>
                <a:lnTo>
                  <a:pt x="201662" y="220541"/>
                </a:lnTo>
                <a:lnTo>
                  <a:pt x="192672" y="230863"/>
                </a:lnTo>
                <a:lnTo>
                  <a:pt x="183419" y="240921"/>
                </a:lnTo>
                <a:lnTo>
                  <a:pt x="174694" y="251243"/>
                </a:lnTo>
                <a:lnTo>
                  <a:pt x="166497" y="261831"/>
                </a:lnTo>
                <a:lnTo>
                  <a:pt x="158037" y="272682"/>
                </a:lnTo>
                <a:lnTo>
                  <a:pt x="150105" y="283799"/>
                </a:lnTo>
                <a:lnTo>
                  <a:pt x="142173" y="294915"/>
                </a:lnTo>
                <a:lnTo>
                  <a:pt x="134770" y="306297"/>
                </a:lnTo>
                <a:lnTo>
                  <a:pt x="127367" y="317942"/>
                </a:lnTo>
                <a:lnTo>
                  <a:pt x="120493" y="329853"/>
                </a:lnTo>
                <a:lnTo>
                  <a:pt x="113883" y="341764"/>
                </a:lnTo>
                <a:lnTo>
                  <a:pt x="107273" y="353674"/>
                </a:lnTo>
                <a:lnTo>
                  <a:pt x="101192" y="366114"/>
                </a:lnTo>
                <a:lnTo>
                  <a:pt x="95376" y="378818"/>
                </a:lnTo>
                <a:lnTo>
                  <a:pt x="89823" y="391258"/>
                </a:lnTo>
                <a:lnTo>
                  <a:pt x="84535" y="403963"/>
                </a:lnTo>
                <a:lnTo>
                  <a:pt x="79776" y="417197"/>
                </a:lnTo>
                <a:lnTo>
                  <a:pt x="75282" y="429901"/>
                </a:lnTo>
                <a:lnTo>
                  <a:pt x="70787" y="443400"/>
                </a:lnTo>
                <a:lnTo>
                  <a:pt x="66821" y="456899"/>
                </a:lnTo>
                <a:lnTo>
                  <a:pt x="63120" y="470397"/>
                </a:lnTo>
                <a:lnTo>
                  <a:pt x="59947" y="483896"/>
                </a:lnTo>
                <a:lnTo>
                  <a:pt x="56774" y="497659"/>
                </a:lnTo>
                <a:lnTo>
                  <a:pt x="54130" y="511687"/>
                </a:lnTo>
                <a:lnTo>
                  <a:pt x="51751" y="525450"/>
                </a:lnTo>
                <a:lnTo>
                  <a:pt x="49635" y="539743"/>
                </a:lnTo>
                <a:lnTo>
                  <a:pt x="48049" y="554036"/>
                </a:lnTo>
                <a:lnTo>
                  <a:pt x="46992" y="568328"/>
                </a:lnTo>
                <a:lnTo>
                  <a:pt x="45934" y="582886"/>
                </a:lnTo>
                <a:lnTo>
                  <a:pt x="45405" y="597178"/>
                </a:lnTo>
                <a:lnTo>
                  <a:pt x="45141" y="611735"/>
                </a:lnTo>
                <a:lnTo>
                  <a:pt x="45405" y="626557"/>
                </a:lnTo>
                <a:lnTo>
                  <a:pt x="45934" y="641115"/>
                </a:lnTo>
                <a:lnTo>
                  <a:pt x="46992" y="655407"/>
                </a:lnTo>
                <a:lnTo>
                  <a:pt x="48049" y="669700"/>
                </a:lnTo>
                <a:lnTo>
                  <a:pt x="49635" y="683993"/>
                </a:lnTo>
                <a:lnTo>
                  <a:pt x="51751" y="698285"/>
                </a:lnTo>
                <a:lnTo>
                  <a:pt x="54130" y="712049"/>
                </a:lnTo>
                <a:lnTo>
                  <a:pt x="56774" y="726077"/>
                </a:lnTo>
                <a:lnTo>
                  <a:pt x="59947" y="739840"/>
                </a:lnTo>
                <a:lnTo>
                  <a:pt x="63120" y="753603"/>
                </a:lnTo>
                <a:lnTo>
                  <a:pt x="66821" y="766837"/>
                </a:lnTo>
                <a:lnTo>
                  <a:pt x="70787" y="780336"/>
                </a:lnTo>
                <a:lnTo>
                  <a:pt x="75282" y="793570"/>
                </a:lnTo>
                <a:lnTo>
                  <a:pt x="79776" y="806803"/>
                </a:lnTo>
                <a:lnTo>
                  <a:pt x="84535" y="819508"/>
                </a:lnTo>
                <a:lnTo>
                  <a:pt x="89823" y="832477"/>
                </a:lnTo>
                <a:lnTo>
                  <a:pt x="95376" y="845182"/>
                </a:lnTo>
                <a:lnTo>
                  <a:pt x="101192" y="857622"/>
                </a:lnTo>
                <a:lnTo>
                  <a:pt x="107273" y="869797"/>
                </a:lnTo>
                <a:lnTo>
                  <a:pt x="113883" y="882237"/>
                </a:lnTo>
                <a:lnTo>
                  <a:pt x="120493" y="893883"/>
                </a:lnTo>
                <a:lnTo>
                  <a:pt x="127367" y="905793"/>
                </a:lnTo>
                <a:lnTo>
                  <a:pt x="134770" y="917174"/>
                </a:lnTo>
                <a:lnTo>
                  <a:pt x="142173" y="928820"/>
                </a:lnTo>
                <a:lnTo>
                  <a:pt x="150105" y="940201"/>
                </a:lnTo>
                <a:lnTo>
                  <a:pt x="158037" y="951053"/>
                </a:lnTo>
                <a:lnTo>
                  <a:pt x="166497" y="961905"/>
                </a:lnTo>
                <a:lnTo>
                  <a:pt x="174694" y="972492"/>
                </a:lnTo>
                <a:lnTo>
                  <a:pt x="183419" y="982815"/>
                </a:lnTo>
                <a:lnTo>
                  <a:pt x="192672" y="992872"/>
                </a:lnTo>
                <a:lnTo>
                  <a:pt x="201662" y="1002930"/>
                </a:lnTo>
                <a:lnTo>
                  <a:pt x="211444" y="1012988"/>
                </a:lnTo>
                <a:lnTo>
                  <a:pt x="220962" y="1022252"/>
                </a:lnTo>
                <a:lnTo>
                  <a:pt x="231009" y="1031780"/>
                </a:lnTo>
                <a:lnTo>
                  <a:pt x="241321" y="1040515"/>
                </a:lnTo>
                <a:lnTo>
                  <a:pt x="251632" y="1049514"/>
                </a:lnTo>
                <a:lnTo>
                  <a:pt x="262208" y="1057983"/>
                </a:lnTo>
                <a:lnTo>
                  <a:pt x="273048" y="1066188"/>
                </a:lnTo>
                <a:lnTo>
                  <a:pt x="284152" y="1074393"/>
                </a:lnTo>
                <a:lnTo>
                  <a:pt x="295257" y="1082069"/>
                </a:lnTo>
                <a:lnTo>
                  <a:pt x="306626" y="1089745"/>
                </a:lnTo>
                <a:lnTo>
                  <a:pt x="318259" y="1096891"/>
                </a:lnTo>
                <a:lnTo>
                  <a:pt x="329892" y="1103773"/>
                </a:lnTo>
                <a:lnTo>
                  <a:pt x="342055" y="1110654"/>
                </a:lnTo>
                <a:lnTo>
                  <a:pt x="354217" y="1117007"/>
                </a:lnTo>
                <a:lnTo>
                  <a:pt x="366379" y="1123094"/>
                </a:lnTo>
                <a:lnTo>
                  <a:pt x="378805" y="1128917"/>
                </a:lnTo>
                <a:lnTo>
                  <a:pt x="391496" y="1134475"/>
                </a:lnTo>
                <a:lnTo>
                  <a:pt x="404187" y="1139504"/>
                </a:lnTo>
                <a:lnTo>
                  <a:pt x="417142" y="1144798"/>
                </a:lnTo>
                <a:lnTo>
                  <a:pt x="430362" y="1149297"/>
                </a:lnTo>
                <a:lnTo>
                  <a:pt x="443317" y="1153532"/>
                </a:lnTo>
                <a:lnTo>
                  <a:pt x="456801" y="1157502"/>
                </a:lnTo>
                <a:lnTo>
                  <a:pt x="470550" y="1161473"/>
                </a:lnTo>
                <a:lnTo>
                  <a:pt x="484034" y="1164649"/>
                </a:lnTo>
                <a:lnTo>
                  <a:pt x="497782" y="1167560"/>
                </a:lnTo>
                <a:lnTo>
                  <a:pt x="511795" y="1170207"/>
                </a:lnTo>
                <a:lnTo>
                  <a:pt x="525808" y="1172589"/>
                </a:lnTo>
                <a:lnTo>
                  <a:pt x="539556" y="1174442"/>
                </a:lnTo>
                <a:lnTo>
                  <a:pt x="553834" y="1176030"/>
                </a:lnTo>
                <a:lnTo>
                  <a:pt x="568375" y="1177353"/>
                </a:lnTo>
                <a:lnTo>
                  <a:pt x="582917" y="1178147"/>
                </a:lnTo>
                <a:lnTo>
                  <a:pt x="597459" y="1178941"/>
                </a:lnTo>
                <a:lnTo>
                  <a:pt x="611736" y="1178941"/>
                </a:lnTo>
                <a:lnTo>
                  <a:pt x="626542" y="1178941"/>
                </a:lnTo>
                <a:lnTo>
                  <a:pt x="641083" y="1178147"/>
                </a:lnTo>
                <a:lnTo>
                  <a:pt x="655361" y="1177353"/>
                </a:lnTo>
                <a:lnTo>
                  <a:pt x="669638" y="1176030"/>
                </a:lnTo>
                <a:lnTo>
                  <a:pt x="683915" y="1174442"/>
                </a:lnTo>
                <a:lnTo>
                  <a:pt x="697928" y="1172589"/>
                </a:lnTo>
                <a:lnTo>
                  <a:pt x="712205" y="1170207"/>
                </a:lnTo>
                <a:lnTo>
                  <a:pt x="725689" y="1167560"/>
                </a:lnTo>
                <a:lnTo>
                  <a:pt x="739702" y="1164649"/>
                </a:lnTo>
                <a:lnTo>
                  <a:pt x="753451" y="1161473"/>
                </a:lnTo>
                <a:lnTo>
                  <a:pt x="766935" y="1157502"/>
                </a:lnTo>
                <a:lnTo>
                  <a:pt x="780154" y="1153532"/>
                </a:lnTo>
                <a:lnTo>
                  <a:pt x="793374" y="1149297"/>
                </a:lnTo>
                <a:lnTo>
                  <a:pt x="806594" y="1144798"/>
                </a:lnTo>
                <a:lnTo>
                  <a:pt x="819285" y="1139504"/>
                </a:lnTo>
                <a:lnTo>
                  <a:pt x="832240" y="1134475"/>
                </a:lnTo>
                <a:lnTo>
                  <a:pt x="844931" y="1128917"/>
                </a:lnTo>
                <a:lnTo>
                  <a:pt x="857093" y="1123094"/>
                </a:lnTo>
                <a:lnTo>
                  <a:pt x="869519" y="1117007"/>
                </a:lnTo>
                <a:lnTo>
                  <a:pt x="881681" y="1110654"/>
                </a:lnTo>
                <a:lnTo>
                  <a:pt x="893579" y="1103773"/>
                </a:lnTo>
                <a:lnTo>
                  <a:pt x="905477" y="1096891"/>
                </a:lnTo>
                <a:lnTo>
                  <a:pt x="917110" y="1089745"/>
                </a:lnTo>
                <a:lnTo>
                  <a:pt x="928479" y="1082069"/>
                </a:lnTo>
                <a:lnTo>
                  <a:pt x="939584" y="1074393"/>
                </a:lnTo>
                <a:lnTo>
                  <a:pt x="950424" y="1066188"/>
                </a:lnTo>
                <a:lnTo>
                  <a:pt x="961528" y="1057983"/>
                </a:lnTo>
                <a:lnTo>
                  <a:pt x="971840" y="1049514"/>
                </a:lnTo>
                <a:lnTo>
                  <a:pt x="982415" y="1040515"/>
                </a:lnTo>
                <a:lnTo>
                  <a:pt x="992727" y="1031780"/>
                </a:lnTo>
                <a:lnTo>
                  <a:pt x="1002509" y="1022252"/>
                </a:lnTo>
                <a:lnTo>
                  <a:pt x="1012292" y="1012988"/>
                </a:lnTo>
                <a:lnTo>
                  <a:pt x="1021810" y="1002930"/>
                </a:lnTo>
                <a:lnTo>
                  <a:pt x="1031064" y="992872"/>
                </a:lnTo>
                <a:lnTo>
                  <a:pt x="1040053" y="982815"/>
                </a:lnTo>
                <a:lnTo>
                  <a:pt x="1049042" y="972492"/>
                </a:lnTo>
                <a:lnTo>
                  <a:pt x="1057503" y="961905"/>
                </a:lnTo>
                <a:lnTo>
                  <a:pt x="1065699" y="951053"/>
                </a:lnTo>
                <a:lnTo>
                  <a:pt x="1073895" y="940201"/>
                </a:lnTo>
                <a:lnTo>
                  <a:pt x="1081563" y="928820"/>
                </a:lnTo>
                <a:lnTo>
                  <a:pt x="1089230" y="917174"/>
                </a:lnTo>
                <a:lnTo>
                  <a:pt x="1096369" y="905793"/>
                </a:lnTo>
                <a:lnTo>
                  <a:pt x="1103243" y="893883"/>
                </a:lnTo>
                <a:lnTo>
                  <a:pt x="1109853" y="882237"/>
                </a:lnTo>
                <a:lnTo>
                  <a:pt x="1116198" y="869797"/>
                </a:lnTo>
                <a:lnTo>
                  <a:pt x="1122544" y="857622"/>
                </a:lnTo>
                <a:lnTo>
                  <a:pt x="1128360" y="845182"/>
                </a:lnTo>
                <a:lnTo>
                  <a:pt x="1133913" y="832477"/>
                </a:lnTo>
                <a:lnTo>
                  <a:pt x="1138936" y="819508"/>
                </a:lnTo>
                <a:lnTo>
                  <a:pt x="1143960" y="806803"/>
                </a:lnTo>
                <a:lnTo>
                  <a:pt x="1148719" y="793570"/>
                </a:lnTo>
                <a:lnTo>
                  <a:pt x="1152949" y="780336"/>
                </a:lnTo>
                <a:lnTo>
                  <a:pt x="1156915" y="766837"/>
                </a:lnTo>
                <a:lnTo>
                  <a:pt x="1160616" y="753603"/>
                </a:lnTo>
                <a:lnTo>
                  <a:pt x="1164054" y="739840"/>
                </a:lnTo>
                <a:lnTo>
                  <a:pt x="1166962" y="726077"/>
                </a:lnTo>
                <a:lnTo>
                  <a:pt x="1169606" y="712049"/>
                </a:lnTo>
                <a:lnTo>
                  <a:pt x="1171721" y="698285"/>
                </a:lnTo>
                <a:lnTo>
                  <a:pt x="1173836" y="683993"/>
                </a:lnTo>
                <a:lnTo>
                  <a:pt x="1175423" y="669700"/>
                </a:lnTo>
                <a:lnTo>
                  <a:pt x="1176744" y="655407"/>
                </a:lnTo>
                <a:lnTo>
                  <a:pt x="1177538" y="641115"/>
                </a:lnTo>
                <a:lnTo>
                  <a:pt x="1178066" y="626557"/>
                </a:lnTo>
                <a:lnTo>
                  <a:pt x="1178331" y="611735"/>
                </a:lnTo>
                <a:lnTo>
                  <a:pt x="1178066" y="597178"/>
                </a:lnTo>
                <a:lnTo>
                  <a:pt x="1177538" y="582886"/>
                </a:lnTo>
                <a:lnTo>
                  <a:pt x="1176744" y="568328"/>
                </a:lnTo>
                <a:lnTo>
                  <a:pt x="1175423" y="554036"/>
                </a:lnTo>
                <a:lnTo>
                  <a:pt x="1173836" y="539743"/>
                </a:lnTo>
                <a:lnTo>
                  <a:pt x="1171721" y="525450"/>
                </a:lnTo>
                <a:lnTo>
                  <a:pt x="1169606" y="511687"/>
                </a:lnTo>
                <a:lnTo>
                  <a:pt x="1166962" y="497659"/>
                </a:lnTo>
                <a:lnTo>
                  <a:pt x="1164054" y="483896"/>
                </a:lnTo>
                <a:lnTo>
                  <a:pt x="1160616" y="470397"/>
                </a:lnTo>
                <a:lnTo>
                  <a:pt x="1156915" y="456899"/>
                </a:lnTo>
                <a:lnTo>
                  <a:pt x="1152949" y="443400"/>
                </a:lnTo>
                <a:lnTo>
                  <a:pt x="1148719" y="429901"/>
                </a:lnTo>
                <a:lnTo>
                  <a:pt x="1143960" y="417197"/>
                </a:lnTo>
                <a:lnTo>
                  <a:pt x="1138936" y="403963"/>
                </a:lnTo>
                <a:lnTo>
                  <a:pt x="1133913" y="391258"/>
                </a:lnTo>
                <a:lnTo>
                  <a:pt x="1128360" y="378818"/>
                </a:lnTo>
                <a:lnTo>
                  <a:pt x="1122544" y="366114"/>
                </a:lnTo>
                <a:lnTo>
                  <a:pt x="1116198" y="353674"/>
                </a:lnTo>
                <a:lnTo>
                  <a:pt x="1109853" y="341764"/>
                </a:lnTo>
                <a:lnTo>
                  <a:pt x="1103243" y="329853"/>
                </a:lnTo>
                <a:lnTo>
                  <a:pt x="1096369" y="317942"/>
                </a:lnTo>
                <a:lnTo>
                  <a:pt x="1089230" y="306297"/>
                </a:lnTo>
                <a:lnTo>
                  <a:pt x="1081563" y="294915"/>
                </a:lnTo>
                <a:lnTo>
                  <a:pt x="1073895" y="283799"/>
                </a:lnTo>
                <a:lnTo>
                  <a:pt x="1065699" y="272682"/>
                </a:lnTo>
                <a:lnTo>
                  <a:pt x="1057503" y="261831"/>
                </a:lnTo>
                <a:lnTo>
                  <a:pt x="1049042" y="251243"/>
                </a:lnTo>
                <a:lnTo>
                  <a:pt x="1040053" y="240921"/>
                </a:lnTo>
                <a:lnTo>
                  <a:pt x="1031064" y="230863"/>
                </a:lnTo>
                <a:lnTo>
                  <a:pt x="1021810" y="220541"/>
                </a:lnTo>
                <a:lnTo>
                  <a:pt x="1012292" y="211012"/>
                </a:lnTo>
                <a:lnTo>
                  <a:pt x="1002509" y="201484"/>
                </a:lnTo>
                <a:lnTo>
                  <a:pt x="992727" y="192220"/>
                </a:lnTo>
                <a:lnTo>
                  <a:pt x="982415" y="182956"/>
                </a:lnTo>
                <a:lnTo>
                  <a:pt x="971840" y="174487"/>
                </a:lnTo>
                <a:lnTo>
                  <a:pt x="961528" y="165752"/>
                </a:lnTo>
                <a:lnTo>
                  <a:pt x="950424" y="157547"/>
                </a:lnTo>
                <a:lnTo>
                  <a:pt x="939584" y="149342"/>
                </a:lnTo>
                <a:lnTo>
                  <a:pt x="928479" y="141667"/>
                </a:lnTo>
                <a:lnTo>
                  <a:pt x="917110" y="134256"/>
                </a:lnTo>
                <a:lnTo>
                  <a:pt x="905477" y="126845"/>
                </a:lnTo>
                <a:lnTo>
                  <a:pt x="893579" y="119963"/>
                </a:lnTo>
                <a:lnTo>
                  <a:pt x="881681" y="113081"/>
                </a:lnTo>
                <a:lnTo>
                  <a:pt x="869519" y="106729"/>
                </a:lnTo>
                <a:lnTo>
                  <a:pt x="857093" y="100641"/>
                </a:lnTo>
                <a:lnTo>
                  <a:pt x="844931" y="94554"/>
                </a:lnTo>
                <a:lnTo>
                  <a:pt x="832240" y="89260"/>
                </a:lnTo>
                <a:lnTo>
                  <a:pt x="819285" y="83967"/>
                </a:lnTo>
                <a:lnTo>
                  <a:pt x="806594" y="79203"/>
                </a:lnTo>
                <a:lnTo>
                  <a:pt x="793374" y="74438"/>
                </a:lnTo>
                <a:lnTo>
                  <a:pt x="780154" y="70203"/>
                </a:lnTo>
                <a:lnTo>
                  <a:pt x="766935" y="66233"/>
                </a:lnTo>
                <a:lnTo>
                  <a:pt x="753451" y="62528"/>
                </a:lnTo>
                <a:lnTo>
                  <a:pt x="739702" y="59352"/>
                </a:lnTo>
                <a:lnTo>
                  <a:pt x="725689" y="55911"/>
                </a:lnTo>
                <a:lnTo>
                  <a:pt x="712205" y="53529"/>
                </a:lnTo>
                <a:lnTo>
                  <a:pt x="697928" y="51147"/>
                </a:lnTo>
                <a:lnTo>
                  <a:pt x="683915" y="49029"/>
                </a:lnTo>
                <a:lnTo>
                  <a:pt x="669638" y="47441"/>
                </a:lnTo>
                <a:lnTo>
                  <a:pt x="655361" y="46382"/>
                </a:lnTo>
                <a:lnTo>
                  <a:pt x="641083" y="45324"/>
                </a:lnTo>
                <a:lnTo>
                  <a:pt x="626542" y="44794"/>
                </a:lnTo>
                <a:lnTo>
                  <a:pt x="611736" y="44530"/>
                </a:lnTo>
                <a:close/>
                <a:moveTo>
                  <a:pt x="612000" y="0"/>
                </a:moveTo>
                <a:cubicBezTo>
                  <a:pt x="949998" y="0"/>
                  <a:pt x="1224000" y="274002"/>
                  <a:pt x="1224000" y="612000"/>
                </a:cubicBezTo>
                <a:cubicBezTo>
                  <a:pt x="1224000" y="949998"/>
                  <a:pt x="949998" y="1224000"/>
                  <a:pt x="612000" y="1224000"/>
                </a:cubicBezTo>
                <a:cubicBezTo>
                  <a:pt x="274002" y="1224000"/>
                  <a:pt x="0" y="949998"/>
                  <a:pt x="0" y="612000"/>
                </a:cubicBezTo>
                <a:cubicBezTo>
                  <a:pt x="0" y="274002"/>
                  <a:pt x="274002" y="0"/>
                  <a:pt x="612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6" name="icon_5"/>
          <p:cNvGrpSpPr>
            <a:grpSpLocks noChangeAspect="1"/>
          </p:cNvGrpSpPr>
          <p:nvPr>
            <p:custDataLst>
              <p:tags r:id="rId26"/>
            </p:custDataLst>
          </p:nvPr>
        </p:nvGrpSpPr>
        <p:grpSpPr>
          <a:xfrm>
            <a:off x="875030" y="4530601"/>
            <a:ext cx="355600" cy="334258"/>
            <a:chOff x="1496121" y="13822141"/>
            <a:chExt cx="1553180" cy="1458803"/>
          </a:xfrm>
          <a:solidFill>
            <a:schemeClr val="accent1"/>
          </a:solidFill>
        </p:grpSpPr>
        <p:sp>
          <p:nvSpPr>
            <p:cNvPr id="167" name="PA-任意多边形: 形状 1124"/>
            <p:cNvSpPr/>
            <p:nvPr>
              <p:custDataLst>
                <p:tags r:id="rId27"/>
              </p:custDataLst>
            </p:nvPr>
          </p:nvSpPr>
          <p:spPr>
            <a:xfrm>
              <a:off x="2186531" y="13822141"/>
              <a:ext cx="260195" cy="260195"/>
            </a:xfrm>
            <a:custGeom>
              <a:avLst/>
              <a:gdLst>
                <a:gd name="connsiteX0" fmla="*/ 237447 w 260195"/>
                <a:gd name="connsiteY0" fmla="*/ 132625 h 260195"/>
                <a:gd name="connsiteX1" fmla="*/ 132662 w 260195"/>
                <a:gd name="connsiteY1" fmla="*/ 27878 h 260195"/>
                <a:gd name="connsiteX2" fmla="*/ 27878 w 260195"/>
                <a:gd name="connsiteY2" fmla="*/ 132625 h 260195"/>
                <a:gd name="connsiteX3" fmla="*/ 132662 w 260195"/>
                <a:gd name="connsiteY3" fmla="*/ 237372 h 260195"/>
                <a:gd name="connsiteX4" fmla="*/ 237447 w 260195"/>
                <a:gd name="connsiteY4" fmla="*/ 132625 h 26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195" h="260195">
                  <a:moveTo>
                    <a:pt x="237447" y="132625"/>
                  </a:moveTo>
                  <a:cubicBezTo>
                    <a:pt x="237447" y="74862"/>
                    <a:pt x="190388" y="27878"/>
                    <a:pt x="132662" y="27878"/>
                  </a:cubicBezTo>
                  <a:cubicBezTo>
                    <a:pt x="74899" y="27878"/>
                    <a:pt x="27878" y="74899"/>
                    <a:pt x="27878" y="132625"/>
                  </a:cubicBezTo>
                  <a:cubicBezTo>
                    <a:pt x="27878" y="190351"/>
                    <a:pt x="74899" y="237372"/>
                    <a:pt x="132662" y="237372"/>
                  </a:cubicBezTo>
                  <a:cubicBezTo>
                    <a:pt x="190388" y="237372"/>
                    <a:pt x="237447" y="190426"/>
                    <a:pt x="237447" y="132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PA-任意多边形: 形状 1125"/>
            <p:cNvSpPr/>
            <p:nvPr>
              <p:custDataLst>
                <p:tags r:id="rId28"/>
              </p:custDataLst>
            </p:nvPr>
          </p:nvSpPr>
          <p:spPr>
            <a:xfrm>
              <a:off x="2097720" y="14103646"/>
              <a:ext cx="594732" cy="669073"/>
            </a:xfrm>
            <a:custGeom>
              <a:avLst/>
              <a:gdLst>
                <a:gd name="connsiteX0" fmla="*/ 276375 w 594731"/>
                <a:gd name="connsiteY0" fmla="*/ 219148 h 669073"/>
                <a:gd name="connsiteX1" fmla="*/ 307636 w 594731"/>
                <a:gd name="connsiteY1" fmla="*/ 236209 h 669073"/>
                <a:gd name="connsiteX2" fmla="*/ 550212 w 594731"/>
                <a:gd name="connsiteY2" fmla="*/ 236209 h 669073"/>
                <a:gd name="connsiteX3" fmla="*/ 587383 w 594731"/>
                <a:gd name="connsiteY3" fmla="*/ 199039 h 669073"/>
                <a:gd name="connsiteX4" fmla="*/ 550212 w 594731"/>
                <a:gd name="connsiteY4" fmla="*/ 161868 h 669073"/>
                <a:gd name="connsiteX5" fmla="*/ 327931 w 594731"/>
                <a:gd name="connsiteY5" fmla="*/ 161868 h 669073"/>
                <a:gd name="connsiteX6" fmla="*/ 252734 w 594731"/>
                <a:gd name="connsiteY6" fmla="*/ 44891 h 669073"/>
                <a:gd name="connsiteX7" fmla="*/ 219244 w 594731"/>
                <a:gd name="connsiteY7" fmla="*/ 27904 h 669073"/>
                <a:gd name="connsiteX8" fmla="*/ 188020 w 594731"/>
                <a:gd name="connsiteY8" fmla="*/ 48794 h 669073"/>
                <a:gd name="connsiteX9" fmla="*/ 31606 w 594731"/>
                <a:gd name="connsiteY9" fmla="*/ 371213 h 669073"/>
                <a:gd name="connsiteX10" fmla="*/ 32423 w 594731"/>
                <a:gd name="connsiteY10" fmla="*/ 405262 h 669073"/>
                <a:gd name="connsiteX11" fmla="*/ 60673 w 594731"/>
                <a:gd name="connsiteY11" fmla="*/ 424368 h 669073"/>
                <a:gd name="connsiteX12" fmla="*/ 260949 w 594731"/>
                <a:gd name="connsiteY12" fmla="*/ 448082 h 669073"/>
                <a:gd name="connsiteX13" fmla="*/ 217459 w 594731"/>
                <a:gd name="connsiteY13" fmla="*/ 614384 h 669073"/>
                <a:gd name="connsiteX14" fmla="*/ 243999 w 594731"/>
                <a:gd name="connsiteY14" fmla="*/ 659770 h 669073"/>
                <a:gd name="connsiteX15" fmla="*/ 253404 w 594731"/>
                <a:gd name="connsiteY15" fmla="*/ 660922 h 669073"/>
                <a:gd name="connsiteX16" fmla="*/ 289348 w 594731"/>
                <a:gd name="connsiteY16" fmla="*/ 633193 h 669073"/>
                <a:gd name="connsiteX17" fmla="*/ 343617 w 594731"/>
                <a:gd name="connsiteY17" fmla="*/ 425631 h 669073"/>
                <a:gd name="connsiteX18" fmla="*/ 338376 w 594731"/>
                <a:gd name="connsiteY18" fmla="*/ 395300 h 669073"/>
                <a:gd name="connsiteX19" fmla="*/ 312059 w 594731"/>
                <a:gd name="connsiteY19" fmla="*/ 379317 h 669073"/>
                <a:gd name="connsiteX20" fmla="*/ 121262 w 594731"/>
                <a:gd name="connsiteY20" fmla="*/ 356754 h 669073"/>
                <a:gd name="connsiteX21" fmla="*/ 225971 w 594731"/>
                <a:gd name="connsiteY21" fmla="*/ 140903 h 669073"/>
                <a:gd name="connsiteX22" fmla="*/ 276375 w 594731"/>
                <a:gd name="connsiteY22" fmla="*/ 219148 h 6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4731" h="669073">
                  <a:moveTo>
                    <a:pt x="276375" y="219148"/>
                  </a:moveTo>
                  <a:cubicBezTo>
                    <a:pt x="283214" y="229779"/>
                    <a:pt x="294998" y="236209"/>
                    <a:pt x="307636" y="236209"/>
                  </a:cubicBezTo>
                  <a:lnTo>
                    <a:pt x="550212" y="236209"/>
                  </a:lnTo>
                  <a:cubicBezTo>
                    <a:pt x="570767" y="236209"/>
                    <a:pt x="587383" y="219594"/>
                    <a:pt x="587383" y="199039"/>
                  </a:cubicBezTo>
                  <a:cubicBezTo>
                    <a:pt x="587383" y="178483"/>
                    <a:pt x="570767" y="161868"/>
                    <a:pt x="550212" y="161868"/>
                  </a:cubicBezTo>
                  <a:lnTo>
                    <a:pt x="327931" y="161868"/>
                  </a:lnTo>
                  <a:lnTo>
                    <a:pt x="252734" y="44891"/>
                  </a:lnTo>
                  <a:cubicBezTo>
                    <a:pt x="245486" y="33592"/>
                    <a:pt x="233071" y="27421"/>
                    <a:pt x="219244" y="27904"/>
                  </a:cubicBezTo>
                  <a:cubicBezTo>
                    <a:pt x="205825" y="28685"/>
                    <a:pt x="193893" y="36677"/>
                    <a:pt x="188020" y="48794"/>
                  </a:cubicBezTo>
                  <a:lnTo>
                    <a:pt x="31606" y="371213"/>
                  </a:lnTo>
                  <a:cubicBezTo>
                    <a:pt x="26365" y="382030"/>
                    <a:pt x="26662" y="394742"/>
                    <a:pt x="32423" y="405262"/>
                  </a:cubicBezTo>
                  <a:cubicBezTo>
                    <a:pt x="38185" y="415818"/>
                    <a:pt x="48704" y="422955"/>
                    <a:pt x="60673" y="424368"/>
                  </a:cubicBezTo>
                  <a:lnTo>
                    <a:pt x="260949" y="448082"/>
                  </a:lnTo>
                  <a:lnTo>
                    <a:pt x="217459" y="614384"/>
                  </a:lnTo>
                  <a:cubicBezTo>
                    <a:pt x="212256" y="634196"/>
                    <a:pt x="224150" y="654529"/>
                    <a:pt x="243999" y="659770"/>
                  </a:cubicBezTo>
                  <a:cubicBezTo>
                    <a:pt x="247159" y="660550"/>
                    <a:pt x="250318" y="660922"/>
                    <a:pt x="253404" y="660922"/>
                  </a:cubicBezTo>
                  <a:cubicBezTo>
                    <a:pt x="269870" y="660922"/>
                    <a:pt x="284999" y="649882"/>
                    <a:pt x="289348" y="633193"/>
                  </a:cubicBezTo>
                  <a:lnTo>
                    <a:pt x="343617" y="425631"/>
                  </a:lnTo>
                  <a:cubicBezTo>
                    <a:pt x="346330" y="415261"/>
                    <a:pt x="344397" y="404184"/>
                    <a:pt x="338376" y="395300"/>
                  </a:cubicBezTo>
                  <a:cubicBezTo>
                    <a:pt x="332317" y="386416"/>
                    <a:pt x="322690" y="380580"/>
                    <a:pt x="312059" y="379317"/>
                  </a:cubicBezTo>
                  <a:lnTo>
                    <a:pt x="121262" y="356754"/>
                  </a:lnTo>
                  <a:lnTo>
                    <a:pt x="225971" y="140903"/>
                  </a:lnTo>
                  <a:lnTo>
                    <a:pt x="276375" y="2191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PA-任意多边形: 形状 1126"/>
            <p:cNvSpPr/>
            <p:nvPr>
              <p:custDataLst>
                <p:tags r:id="rId29"/>
              </p:custDataLst>
            </p:nvPr>
          </p:nvSpPr>
          <p:spPr>
            <a:xfrm>
              <a:off x="1781568" y="14020589"/>
              <a:ext cx="446049" cy="966439"/>
            </a:xfrm>
            <a:custGeom>
              <a:avLst/>
              <a:gdLst>
                <a:gd name="connsiteX0" fmla="*/ 150269 w 446048"/>
                <a:gd name="connsiteY0" fmla="*/ 939051 h 966439"/>
                <a:gd name="connsiteX1" fmla="*/ 170416 w 446048"/>
                <a:gd name="connsiteY1" fmla="*/ 944999 h 966439"/>
                <a:gd name="connsiteX2" fmla="*/ 201639 w 446048"/>
                <a:gd name="connsiteY2" fmla="*/ 928086 h 966439"/>
                <a:gd name="connsiteX3" fmla="*/ 348464 w 446048"/>
                <a:gd name="connsiteY3" fmla="*/ 701307 h 966439"/>
                <a:gd name="connsiteX4" fmla="*/ 353296 w 446048"/>
                <a:gd name="connsiteY4" fmla="*/ 672017 h 966439"/>
                <a:gd name="connsiteX5" fmla="*/ 292187 w 446048"/>
                <a:gd name="connsiteY5" fmla="*/ 429180 h 966439"/>
                <a:gd name="connsiteX6" fmla="*/ 416152 w 446048"/>
                <a:gd name="connsiteY6" fmla="*/ 77396 h 966439"/>
                <a:gd name="connsiteX7" fmla="*/ 405261 w 446048"/>
                <a:gd name="connsiteY7" fmla="*/ 36806 h 966439"/>
                <a:gd name="connsiteX8" fmla="*/ 363481 w 446048"/>
                <a:gd name="connsiteY8" fmla="*/ 32308 h 966439"/>
                <a:gd name="connsiteX9" fmla="*/ 149600 w 446048"/>
                <a:gd name="connsiteY9" fmla="*/ 147240 h 966439"/>
                <a:gd name="connsiteX10" fmla="*/ 135215 w 446048"/>
                <a:gd name="connsiteY10" fmla="*/ 161031 h 966439"/>
                <a:gd name="connsiteX11" fmla="*/ 33070 w 446048"/>
                <a:gd name="connsiteY11" fmla="*/ 333391 h 966439"/>
                <a:gd name="connsiteX12" fmla="*/ 46117 w 446048"/>
                <a:gd name="connsiteY12" fmla="*/ 384315 h 966439"/>
                <a:gd name="connsiteX13" fmla="*/ 97041 w 446048"/>
                <a:gd name="connsiteY13" fmla="*/ 371268 h 966439"/>
                <a:gd name="connsiteX14" fmla="*/ 193908 w 446048"/>
                <a:gd name="connsiteY14" fmla="*/ 207829 h 966439"/>
                <a:gd name="connsiteX15" fmla="*/ 314118 w 446048"/>
                <a:gd name="connsiteY15" fmla="*/ 143263 h 966439"/>
                <a:gd name="connsiteX16" fmla="*/ 218329 w 446048"/>
                <a:gd name="connsiteY16" fmla="*/ 415093 h 966439"/>
                <a:gd name="connsiteX17" fmla="*/ 217363 w 446048"/>
                <a:gd name="connsiteY17" fmla="*/ 436503 h 966439"/>
                <a:gd name="connsiteX18" fmla="*/ 277245 w 446048"/>
                <a:gd name="connsiteY18" fmla="*/ 674470 h 966439"/>
                <a:gd name="connsiteX19" fmla="*/ 139230 w 446048"/>
                <a:gd name="connsiteY19" fmla="*/ 887570 h 966439"/>
                <a:gd name="connsiteX20" fmla="*/ 150269 w 446048"/>
                <a:gd name="connsiteY20" fmla="*/ 939051 h 96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6048" h="966439">
                  <a:moveTo>
                    <a:pt x="150269" y="939051"/>
                  </a:moveTo>
                  <a:cubicBezTo>
                    <a:pt x="156514" y="943066"/>
                    <a:pt x="163502" y="944999"/>
                    <a:pt x="170416" y="944999"/>
                  </a:cubicBezTo>
                  <a:cubicBezTo>
                    <a:pt x="182608" y="944999"/>
                    <a:pt x="194540" y="939051"/>
                    <a:pt x="201639" y="928086"/>
                  </a:cubicBezTo>
                  <a:lnTo>
                    <a:pt x="348464" y="701307"/>
                  </a:lnTo>
                  <a:cubicBezTo>
                    <a:pt x="354077" y="692646"/>
                    <a:pt x="355824" y="682016"/>
                    <a:pt x="353296" y="672017"/>
                  </a:cubicBezTo>
                  <a:lnTo>
                    <a:pt x="292187" y="429180"/>
                  </a:lnTo>
                  <a:lnTo>
                    <a:pt x="416152" y="77396"/>
                  </a:lnTo>
                  <a:cubicBezTo>
                    <a:pt x="421244" y="62937"/>
                    <a:pt x="416932" y="46805"/>
                    <a:pt x="405261" y="36806"/>
                  </a:cubicBezTo>
                  <a:cubicBezTo>
                    <a:pt x="393626" y="26807"/>
                    <a:pt x="376937" y="25060"/>
                    <a:pt x="363481" y="32308"/>
                  </a:cubicBezTo>
                  <a:lnTo>
                    <a:pt x="149600" y="147240"/>
                  </a:lnTo>
                  <a:cubicBezTo>
                    <a:pt x="143616" y="150437"/>
                    <a:pt x="138672" y="155232"/>
                    <a:pt x="135215" y="161031"/>
                  </a:cubicBezTo>
                  <a:lnTo>
                    <a:pt x="33070" y="333391"/>
                  </a:lnTo>
                  <a:cubicBezTo>
                    <a:pt x="22625" y="351047"/>
                    <a:pt x="28424" y="373870"/>
                    <a:pt x="46117" y="384315"/>
                  </a:cubicBezTo>
                  <a:cubicBezTo>
                    <a:pt x="63736" y="394760"/>
                    <a:pt x="86559" y="388962"/>
                    <a:pt x="97041" y="371268"/>
                  </a:cubicBezTo>
                  <a:lnTo>
                    <a:pt x="193908" y="207829"/>
                  </a:lnTo>
                  <a:lnTo>
                    <a:pt x="314118" y="143263"/>
                  </a:lnTo>
                  <a:lnTo>
                    <a:pt x="218329" y="415093"/>
                  </a:lnTo>
                  <a:cubicBezTo>
                    <a:pt x="215913" y="421969"/>
                    <a:pt x="215578" y="429440"/>
                    <a:pt x="217363" y="436503"/>
                  </a:cubicBezTo>
                  <a:lnTo>
                    <a:pt x="277245" y="674470"/>
                  </a:lnTo>
                  <a:lnTo>
                    <a:pt x="139230" y="887570"/>
                  </a:lnTo>
                  <a:cubicBezTo>
                    <a:pt x="128116" y="904854"/>
                    <a:pt x="133022" y="927863"/>
                    <a:pt x="150269" y="939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PA-任意多边形: 形状 1127"/>
            <p:cNvSpPr/>
            <p:nvPr>
              <p:custDataLst>
                <p:tags r:id="rId30"/>
              </p:custDataLst>
            </p:nvPr>
          </p:nvSpPr>
          <p:spPr>
            <a:xfrm>
              <a:off x="1496121" y="14337328"/>
              <a:ext cx="446049" cy="446049"/>
            </a:xfrm>
            <a:custGeom>
              <a:avLst/>
              <a:gdLst>
                <a:gd name="connsiteX0" fmla="*/ 441218 w 446048"/>
                <a:gd name="connsiteY0" fmla="*/ 198157 h 446048"/>
                <a:gd name="connsiteX1" fmla="*/ 424788 w 446048"/>
                <a:gd name="connsiteY1" fmla="*/ 174925 h 446048"/>
                <a:gd name="connsiteX2" fmla="*/ 200649 w 446048"/>
                <a:gd name="connsiteY2" fmla="*/ 33639 h 446048"/>
                <a:gd name="connsiteX3" fmla="*/ 149390 w 446048"/>
                <a:gd name="connsiteY3" fmla="*/ 45236 h 446048"/>
                <a:gd name="connsiteX4" fmla="*/ 33641 w 446048"/>
                <a:gd name="connsiteY4" fmla="*/ 228785 h 446048"/>
                <a:gd name="connsiteX5" fmla="*/ 45201 w 446048"/>
                <a:gd name="connsiteY5" fmla="*/ 280081 h 446048"/>
                <a:gd name="connsiteX6" fmla="*/ 269303 w 446048"/>
                <a:gd name="connsiteY6" fmla="*/ 421441 h 446048"/>
                <a:gd name="connsiteX7" fmla="*/ 289152 w 446048"/>
                <a:gd name="connsiteY7" fmla="*/ 427166 h 446048"/>
                <a:gd name="connsiteX8" fmla="*/ 297367 w 446048"/>
                <a:gd name="connsiteY8" fmla="*/ 426311 h 446048"/>
                <a:gd name="connsiteX9" fmla="*/ 320599 w 446048"/>
                <a:gd name="connsiteY9" fmla="*/ 409881 h 446048"/>
                <a:gd name="connsiteX10" fmla="*/ 436386 w 446048"/>
                <a:gd name="connsiteY10" fmla="*/ 226258 h 446048"/>
                <a:gd name="connsiteX11" fmla="*/ 441218 w 446048"/>
                <a:gd name="connsiteY11" fmla="*/ 198157 h 44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048" h="446048">
                  <a:moveTo>
                    <a:pt x="441218" y="198157"/>
                  </a:moveTo>
                  <a:cubicBezTo>
                    <a:pt x="439025" y="188530"/>
                    <a:pt x="433152" y="180203"/>
                    <a:pt x="424788" y="174925"/>
                  </a:cubicBezTo>
                  <a:lnTo>
                    <a:pt x="200649" y="33639"/>
                  </a:lnTo>
                  <a:cubicBezTo>
                    <a:pt x="183253" y="22637"/>
                    <a:pt x="160319" y="27878"/>
                    <a:pt x="149390" y="45236"/>
                  </a:cubicBezTo>
                  <a:lnTo>
                    <a:pt x="33641" y="228785"/>
                  </a:lnTo>
                  <a:cubicBezTo>
                    <a:pt x="22638" y="246181"/>
                    <a:pt x="27879" y="269116"/>
                    <a:pt x="45201" y="280081"/>
                  </a:cubicBezTo>
                  <a:lnTo>
                    <a:pt x="269303" y="421441"/>
                  </a:lnTo>
                  <a:cubicBezTo>
                    <a:pt x="275288" y="425270"/>
                    <a:pt x="282164" y="427166"/>
                    <a:pt x="289152" y="427166"/>
                  </a:cubicBezTo>
                  <a:cubicBezTo>
                    <a:pt x="291903" y="427166"/>
                    <a:pt x="294654" y="426868"/>
                    <a:pt x="297367" y="426311"/>
                  </a:cubicBezTo>
                  <a:cubicBezTo>
                    <a:pt x="306994" y="424118"/>
                    <a:pt x="315358" y="418170"/>
                    <a:pt x="320599" y="409881"/>
                  </a:cubicBezTo>
                  <a:lnTo>
                    <a:pt x="436386" y="226258"/>
                  </a:lnTo>
                  <a:cubicBezTo>
                    <a:pt x="441627" y="217820"/>
                    <a:pt x="443374" y="207747"/>
                    <a:pt x="441218" y="198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PA-任意多边形: 形状 1128"/>
            <p:cNvSpPr/>
            <p:nvPr>
              <p:custDataLst>
                <p:tags r:id="rId31"/>
              </p:custDataLst>
            </p:nvPr>
          </p:nvSpPr>
          <p:spPr>
            <a:xfrm>
              <a:off x="1599642" y="14426017"/>
              <a:ext cx="1449659" cy="854927"/>
            </a:xfrm>
            <a:custGeom>
              <a:avLst/>
              <a:gdLst>
                <a:gd name="connsiteX0" fmla="*/ 1430777 w 1449658"/>
                <a:gd name="connsiteY0" fmla="*/ 52002 h 854926"/>
                <a:gd name="connsiteX1" fmla="*/ 1430293 w 1449658"/>
                <a:gd name="connsiteY1" fmla="*/ 50329 h 854926"/>
                <a:gd name="connsiteX2" fmla="*/ 1430219 w 1449658"/>
                <a:gd name="connsiteY2" fmla="*/ 49995 h 854926"/>
                <a:gd name="connsiteX3" fmla="*/ 1423194 w 1449658"/>
                <a:gd name="connsiteY3" fmla="*/ 39773 h 854926"/>
                <a:gd name="connsiteX4" fmla="*/ 1420555 w 1449658"/>
                <a:gd name="connsiteY4" fmla="*/ 37431 h 854926"/>
                <a:gd name="connsiteX5" fmla="*/ 1412675 w 1449658"/>
                <a:gd name="connsiteY5" fmla="*/ 32078 h 854926"/>
                <a:gd name="connsiteX6" fmla="*/ 1409143 w 1449658"/>
                <a:gd name="connsiteY6" fmla="*/ 30480 h 854926"/>
                <a:gd name="connsiteX7" fmla="*/ 1396245 w 1449658"/>
                <a:gd name="connsiteY7" fmla="*/ 27878 h 854926"/>
                <a:gd name="connsiteX8" fmla="*/ 1281350 w 1449658"/>
                <a:gd name="connsiteY8" fmla="*/ 27878 h 854926"/>
                <a:gd name="connsiteX9" fmla="*/ 1244180 w 1449658"/>
                <a:gd name="connsiteY9" fmla="*/ 65049 h 854926"/>
                <a:gd name="connsiteX10" fmla="*/ 1281350 w 1449658"/>
                <a:gd name="connsiteY10" fmla="*/ 102220 h 854926"/>
                <a:gd name="connsiteX11" fmla="*/ 1312462 w 1449658"/>
                <a:gd name="connsiteY11" fmla="*/ 102220 h 854926"/>
                <a:gd name="connsiteX12" fmla="*/ 983910 w 1449658"/>
                <a:gd name="connsiteY12" fmla="*/ 465266 h 854926"/>
                <a:gd name="connsiteX13" fmla="*/ 674836 w 1449658"/>
                <a:gd name="connsiteY13" fmla="*/ 465266 h 854926"/>
                <a:gd name="connsiteX14" fmla="*/ 647106 w 1449658"/>
                <a:gd name="connsiteY14" fmla="*/ 477681 h 854926"/>
                <a:gd name="connsiteX15" fmla="*/ 455342 w 1449658"/>
                <a:gd name="connsiteY15" fmla="*/ 692639 h 854926"/>
                <a:gd name="connsiteX16" fmla="*/ 263690 w 1449658"/>
                <a:gd name="connsiteY16" fmla="*/ 596813 h 854926"/>
                <a:gd name="connsiteX17" fmla="*/ 220312 w 1449658"/>
                <a:gd name="connsiteY17" fmla="*/ 604210 h 854926"/>
                <a:gd name="connsiteX18" fmla="*/ 38324 w 1449658"/>
                <a:gd name="connsiteY18" fmla="*/ 792517 h 854926"/>
                <a:gd name="connsiteX19" fmla="*/ 39216 w 1449658"/>
                <a:gd name="connsiteY19" fmla="*/ 845077 h 854926"/>
                <a:gd name="connsiteX20" fmla="*/ 65050 w 1449658"/>
                <a:gd name="connsiteY20" fmla="*/ 855484 h 854926"/>
                <a:gd name="connsiteX21" fmla="*/ 91775 w 1449658"/>
                <a:gd name="connsiteY21" fmla="*/ 844147 h 854926"/>
                <a:gd name="connsiteX22" fmla="*/ 254769 w 1449658"/>
                <a:gd name="connsiteY22" fmla="*/ 675429 h 854926"/>
                <a:gd name="connsiteX23" fmla="*/ 447462 w 1449658"/>
                <a:gd name="connsiteY23" fmla="*/ 771776 h 854926"/>
                <a:gd name="connsiteX24" fmla="*/ 491807 w 1449658"/>
                <a:gd name="connsiteY24" fmla="*/ 763264 h 854926"/>
                <a:gd name="connsiteX25" fmla="*/ 691414 w 1449658"/>
                <a:gd name="connsiteY25" fmla="*/ 539496 h 854926"/>
                <a:gd name="connsiteX26" fmla="*/ 1000377 w 1449658"/>
                <a:gd name="connsiteY26" fmla="*/ 539496 h 854926"/>
                <a:gd name="connsiteX27" fmla="*/ 1027920 w 1449658"/>
                <a:gd name="connsiteY27" fmla="*/ 527304 h 854926"/>
                <a:gd name="connsiteX28" fmla="*/ 1359037 w 1449658"/>
                <a:gd name="connsiteY28" fmla="*/ 161395 h 854926"/>
                <a:gd name="connsiteX29" fmla="*/ 1359037 w 1449658"/>
                <a:gd name="connsiteY29" fmla="*/ 189422 h 854926"/>
                <a:gd name="connsiteX30" fmla="*/ 1396208 w 1449658"/>
                <a:gd name="connsiteY30" fmla="*/ 226593 h 854926"/>
                <a:gd name="connsiteX31" fmla="*/ 1433379 w 1449658"/>
                <a:gd name="connsiteY31" fmla="*/ 189422 h 854926"/>
                <a:gd name="connsiteX32" fmla="*/ 1433379 w 1449658"/>
                <a:gd name="connsiteY32" fmla="*/ 65049 h 854926"/>
                <a:gd name="connsiteX33" fmla="*/ 1433044 w 1449658"/>
                <a:gd name="connsiteY33" fmla="*/ 63339 h 854926"/>
                <a:gd name="connsiteX34" fmla="*/ 1430777 w 1449658"/>
                <a:gd name="connsiteY34" fmla="*/ 52002 h 85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49658" h="854926">
                  <a:moveTo>
                    <a:pt x="1430777" y="52002"/>
                  </a:moveTo>
                  <a:cubicBezTo>
                    <a:pt x="1430554" y="51444"/>
                    <a:pt x="1430554" y="50850"/>
                    <a:pt x="1430293" y="50329"/>
                  </a:cubicBezTo>
                  <a:cubicBezTo>
                    <a:pt x="1430256" y="50218"/>
                    <a:pt x="1430256" y="50106"/>
                    <a:pt x="1430219" y="49995"/>
                  </a:cubicBezTo>
                  <a:cubicBezTo>
                    <a:pt x="1428509" y="46129"/>
                    <a:pt x="1426019" y="42784"/>
                    <a:pt x="1423194" y="39773"/>
                  </a:cubicBezTo>
                  <a:cubicBezTo>
                    <a:pt x="1422413" y="38918"/>
                    <a:pt x="1421447" y="38212"/>
                    <a:pt x="1420555" y="37431"/>
                  </a:cubicBezTo>
                  <a:cubicBezTo>
                    <a:pt x="1418139" y="35275"/>
                    <a:pt x="1415500" y="33565"/>
                    <a:pt x="1412675" y="32078"/>
                  </a:cubicBezTo>
                  <a:cubicBezTo>
                    <a:pt x="1411522" y="31484"/>
                    <a:pt x="1410370" y="30963"/>
                    <a:pt x="1409143" y="30480"/>
                  </a:cubicBezTo>
                  <a:cubicBezTo>
                    <a:pt x="1405092" y="28919"/>
                    <a:pt x="1400780" y="27878"/>
                    <a:pt x="1396245" y="27878"/>
                  </a:cubicBezTo>
                  <a:lnTo>
                    <a:pt x="1281350" y="27878"/>
                  </a:lnTo>
                  <a:cubicBezTo>
                    <a:pt x="1260832" y="27878"/>
                    <a:pt x="1244180" y="44493"/>
                    <a:pt x="1244180" y="65049"/>
                  </a:cubicBezTo>
                  <a:cubicBezTo>
                    <a:pt x="1244180" y="85604"/>
                    <a:pt x="1260832" y="102220"/>
                    <a:pt x="1281350" y="102220"/>
                  </a:cubicBezTo>
                  <a:lnTo>
                    <a:pt x="1312462" y="102220"/>
                  </a:lnTo>
                  <a:lnTo>
                    <a:pt x="983910" y="465266"/>
                  </a:lnTo>
                  <a:lnTo>
                    <a:pt x="674836" y="465266"/>
                  </a:lnTo>
                  <a:cubicBezTo>
                    <a:pt x="664242" y="465266"/>
                    <a:pt x="654131" y="469801"/>
                    <a:pt x="647106" y="477681"/>
                  </a:cubicBezTo>
                  <a:lnTo>
                    <a:pt x="455342" y="692639"/>
                  </a:lnTo>
                  <a:lnTo>
                    <a:pt x="263690" y="596813"/>
                  </a:lnTo>
                  <a:cubicBezTo>
                    <a:pt x="249156" y="589565"/>
                    <a:pt x="231612" y="592613"/>
                    <a:pt x="220312" y="604210"/>
                  </a:cubicBezTo>
                  <a:lnTo>
                    <a:pt x="38324" y="792517"/>
                  </a:lnTo>
                  <a:cubicBezTo>
                    <a:pt x="24050" y="807237"/>
                    <a:pt x="24459" y="830766"/>
                    <a:pt x="39216" y="845077"/>
                  </a:cubicBezTo>
                  <a:cubicBezTo>
                    <a:pt x="46427" y="852065"/>
                    <a:pt x="55720" y="855484"/>
                    <a:pt x="65050" y="855484"/>
                  </a:cubicBezTo>
                  <a:cubicBezTo>
                    <a:pt x="74788" y="855484"/>
                    <a:pt x="84490" y="851656"/>
                    <a:pt x="91775" y="844147"/>
                  </a:cubicBezTo>
                  <a:lnTo>
                    <a:pt x="254769" y="675429"/>
                  </a:lnTo>
                  <a:lnTo>
                    <a:pt x="447462" y="771776"/>
                  </a:lnTo>
                  <a:cubicBezTo>
                    <a:pt x="462553" y="779322"/>
                    <a:pt x="480693" y="775790"/>
                    <a:pt x="491807" y="763264"/>
                  </a:cubicBezTo>
                  <a:lnTo>
                    <a:pt x="691414" y="539496"/>
                  </a:lnTo>
                  <a:lnTo>
                    <a:pt x="1000377" y="539496"/>
                  </a:lnTo>
                  <a:cubicBezTo>
                    <a:pt x="1010896" y="539496"/>
                    <a:pt x="1020932" y="535073"/>
                    <a:pt x="1027920" y="527304"/>
                  </a:cubicBezTo>
                  <a:lnTo>
                    <a:pt x="1359037" y="161395"/>
                  </a:lnTo>
                  <a:lnTo>
                    <a:pt x="1359037" y="189422"/>
                  </a:lnTo>
                  <a:cubicBezTo>
                    <a:pt x="1359037" y="209977"/>
                    <a:pt x="1375690" y="226593"/>
                    <a:pt x="1396208" y="226593"/>
                  </a:cubicBezTo>
                  <a:cubicBezTo>
                    <a:pt x="1416726" y="226593"/>
                    <a:pt x="1433379" y="209977"/>
                    <a:pt x="1433379" y="189422"/>
                  </a:cubicBezTo>
                  <a:lnTo>
                    <a:pt x="1433379" y="65049"/>
                  </a:lnTo>
                  <a:cubicBezTo>
                    <a:pt x="1433379" y="64417"/>
                    <a:pt x="1433081" y="63934"/>
                    <a:pt x="1433044" y="63339"/>
                  </a:cubicBezTo>
                  <a:cubicBezTo>
                    <a:pt x="1432933" y="59473"/>
                    <a:pt x="1432189" y="55682"/>
                    <a:pt x="1430777" y="52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custDataLst>
      <p:tags r:id="rId3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09060" y="207010"/>
            <a:ext cx="3568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消息面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4675" y="727075"/>
            <a:ext cx="8502015" cy="50247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68095" y="5870575"/>
            <a:ext cx="949071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【</a:t>
            </a:r>
            <a:r>
              <a:rPr lang="en-US" altLang="zh-CN"/>
              <a:t>2</a:t>
            </a:r>
            <a:r>
              <a:rPr lang="zh-CN" altLang="en-US"/>
              <a:t>年虚增净利近</a:t>
            </a:r>
            <a:r>
              <a:rPr lang="en-US" altLang="zh-CN"/>
              <a:t>2600</a:t>
            </a:r>
            <a:r>
              <a:rPr lang="zh-CN" altLang="en-US"/>
              <a:t>万</a:t>
            </a:r>
            <a:r>
              <a:rPr lang="en-US" altLang="zh-CN"/>
              <a:t> </a:t>
            </a:r>
            <a:r>
              <a:rPr lang="zh-CN" altLang="en-US"/>
              <a:t>牛股嘉澳环保将被</a:t>
            </a:r>
            <a:r>
              <a:rPr lang="en-US" altLang="zh-CN"/>
              <a:t>“ST”</a:t>
            </a:r>
            <a:r>
              <a:rPr lang="zh-CN" altLang="en-US"/>
              <a:t>】</a:t>
            </a:r>
            <a:endParaRPr lang="zh-CN" altLang="en-US"/>
          </a:p>
          <a:p>
            <a:pPr algn="ctr"/>
            <a:r>
              <a:rPr lang="zh-CN" altLang="en-US"/>
              <a:t>惠伦晶体：因</a:t>
            </a:r>
            <a:r>
              <a:rPr lang="en-US" altLang="zh-CN"/>
              <a:t>2021</a:t>
            </a:r>
            <a:r>
              <a:rPr lang="zh-CN" altLang="en-US"/>
              <a:t>年、</a:t>
            </a:r>
            <a:r>
              <a:rPr lang="en-US" altLang="zh-CN"/>
              <a:t>2022</a:t>
            </a:r>
            <a:r>
              <a:rPr lang="zh-CN" altLang="en-US"/>
              <a:t>年年度报告存在虚假记载</a:t>
            </a:r>
            <a:r>
              <a:rPr lang="en-US" altLang="zh-CN"/>
              <a:t> </a:t>
            </a:r>
            <a:r>
              <a:rPr lang="zh-CN" altLang="en-US"/>
              <a:t>公司股票被实施其他风险警示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总_17659642134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65200" y="1133475"/>
            <a:ext cx="1030414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涨停复制是最简单的一种方式，注意涨停的精选：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龙头股最好，往往一个板块启动的风向标，资金关注度最高，无论是</a:t>
            </a:r>
            <a:r>
              <a:rPr lang="en-US" altLang="zh-CN"/>
              <a:t>1</a:t>
            </a:r>
            <a:r>
              <a:rPr lang="zh-CN" altLang="en-US"/>
              <a:t>浪启动还是</a:t>
            </a:r>
            <a:r>
              <a:rPr lang="en-US" altLang="zh-CN"/>
              <a:t>3</a:t>
            </a:r>
            <a:r>
              <a:rPr lang="zh-CN" altLang="en-US"/>
              <a:t>浪，辨识度高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涨停板的资金越强越好，资金进的多，洗盘出不去，那么拉升</a:t>
            </a:r>
            <a:r>
              <a:rPr lang="en-US" altLang="zh-CN"/>
              <a:t>3</a:t>
            </a:r>
            <a:r>
              <a:rPr lang="zh-CN" altLang="en-US"/>
              <a:t>浪的需求高，而一般的涨停行情不配合就直接出货了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连续拉升超级单买，或者是出现百万手的超级单买，都是一个模版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回踩需要</a:t>
            </a:r>
            <a:r>
              <a:rPr lang="en-US" altLang="zh-CN"/>
              <a:t>bbi</a:t>
            </a:r>
            <a:r>
              <a:rPr lang="zh-CN" altLang="en-US"/>
              <a:t>的低吸</a:t>
            </a:r>
            <a:r>
              <a:rPr lang="en-US" altLang="zh-CN"/>
              <a:t>+</a:t>
            </a:r>
            <a:r>
              <a:rPr lang="zh-CN" altLang="en-US"/>
              <a:t>右侧交易的配合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>
                <a:solidFill>
                  <a:srgbClr val="FF0000"/>
                </a:solidFill>
              </a:rPr>
              <a:t>细节：连续下跌大阴线，出现反包</a:t>
            </a:r>
            <a:r>
              <a:rPr lang="en-US" altLang="zh-CN" sz="2000">
                <a:solidFill>
                  <a:srgbClr val="FF0000"/>
                </a:solidFill>
              </a:rPr>
              <a:t>B</a:t>
            </a:r>
            <a:r>
              <a:rPr lang="zh-CN" altLang="en-US" sz="2000">
                <a:solidFill>
                  <a:srgbClr val="FF0000"/>
                </a:solidFill>
              </a:rPr>
              <a:t>点的特别强</a:t>
            </a:r>
            <a:endParaRPr lang="zh-CN" altLang="en-US" sz="20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_17659641590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12186920" cy="6861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1009650"/>
            <a:ext cx="5518150" cy="45421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575" y="1009650"/>
            <a:ext cx="5710555" cy="4541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8380" y="5809615"/>
            <a:ext cx="1005332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平均股价日线死叉</a:t>
            </a:r>
            <a:r>
              <a:rPr lang="en-US" altLang="zh-CN"/>
              <a:t>+60</a:t>
            </a:r>
            <a:r>
              <a:rPr lang="zh-CN" altLang="en-US"/>
              <a:t>分钟的金叉修复反弹，目前</a:t>
            </a:r>
            <a:r>
              <a:rPr lang="en-US" altLang="zh-CN"/>
              <a:t>60</a:t>
            </a:r>
            <a:r>
              <a:rPr lang="zh-CN" altLang="en-US"/>
              <a:t>分钟进入末端，周五日线金叉，但是要注意</a:t>
            </a:r>
            <a:r>
              <a:rPr lang="en-US" altLang="zh-CN"/>
              <a:t>60</a:t>
            </a:r>
            <a:r>
              <a:rPr lang="zh-CN" altLang="en-US"/>
              <a:t>分钟再次死叉，仍有低点，如果能出现</a:t>
            </a:r>
            <a:r>
              <a:rPr lang="en-US" altLang="zh-CN"/>
              <a:t>60</a:t>
            </a:r>
            <a:r>
              <a:rPr lang="zh-CN" altLang="en-US"/>
              <a:t>分钟的底背离趋势最佳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4" name="椭圆 143"/>
          <p:cNvSpPr/>
          <p:nvPr>
            <p:custDataLst>
              <p:tags r:id="rId1"/>
            </p:custDataLst>
          </p:nvPr>
        </p:nvSpPr>
        <p:spPr>
          <a:xfrm>
            <a:off x="2524443" y="4663441"/>
            <a:ext cx="7142480" cy="116713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4127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5" name="标题"/>
          <p:cNvSpPr txBox="1"/>
          <p:nvPr>
            <p:custDataLst>
              <p:tags r:id="rId2"/>
            </p:custDataLst>
          </p:nvPr>
        </p:nvSpPr>
        <p:spPr>
          <a:xfrm>
            <a:off x="3147378" y="4708526"/>
            <a:ext cx="5897245" cy="80391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 spc="300" dirty="0">
                <a:ln w="0">
                  <a:noFill/>
                </a:ln>
                <a:solidFill>
                  <a:schemeClr val="accent1"/>
                </a:solidFill>
                <a:uFillTx/>
                <a:latin typeface="Arial" panose="020B0604020202020204" pitchFamily="34" charset="0"/>
                <a:cs typeface="+mn-ea"/>
                <a:sym typeface="+mn-ea"/>
              </a:rPr>
              <a:t>流动资金看趋势</a:t>
            </a:r>
            <a:endParaRPr lang="zh-CN" altLang="en-US" sz="1600" b="1" spc="300" dirty="0">
              <a:ln w="0">
                <a:noFill/>
              </a:ln>
              <a:solidFill>
                <a:schemeClr val="accent1"/>
              </a:solidFill>
              <a:uFillTx/>
              <a:latin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146" name="椭圆 145"/>
          <p:cNvSpPr/>
          <p:nvPr>
            <p:custDataLst>
              <p:tags r:id="rId3"/>
            </p:custDataLst>
          </p:nvPr>
        </p:nvSpPr>
        <p:spPr>
          <a:xfrm>
            <a:off x="1798003" y="4664711"/>
            <a:ext cx="8595360" cy="135890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7" name="任意多边形: 形状 20"/>
          <p:cNvSpPr/>
          <p:nvPr>
            <p:custDataLst>
              <p:tags r:id="rId4"/>
            </p:custDataLst>
          </p:nvPr>
        </p:nvSpPr>
        <p:spPr>
          <a:xfrm>
            <a:off x="1909763" y="5547996"/>
            <a:ext cx="1346200" cy="490855"/>
          </a:xfrm>
          <a:custGeom>
            <a:avLst/>
            <a:gdLst>
              <a:gd name="connsiteX0" fmla="*/ 2116 w 2120"/>
              <a:gd name="connsiteY0" fmla="*/ 557 h 773"/>
              <a:gd name="connsiteX1" fmla="*/ 2120 w 2120"/>
              <a:gd name="connsiteY1" fmla="*/ 773 h 773"/>
              <a:gd name="connsiteX2" fmla="*/ 0 w 2120"/>
              <a:gd name="connsiteY2" fmla="*/ 201 h 773"/>
              <a:gd name="connsiteX3" fmla="*/ 15 w 2120"/>
              <a:gd name="connsiteY3" fmla="*/ 0 h 773"/>
              <a:gd name="connsiteX4" fmla="*/ 2116 w 2120"/>
              <a:gd name="connsiteY4" fmla="*/ 557 h 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" h="773">
                <a:moveTo>
                  <a:pt x="2116" y="557"/>
                </a:moveTo>
                <a:lnTo>
                  <a:pt x="2120" y="773"/>
                </a:lnTo>
                <a:cubicBezTo>
                  <a:pt x="2120" y="773"/>
                  <a:pt x="252" y="516"/>
                  <a:pt x="0" y="201"/>
                </a:cubicBezTo>
                <a:lnTo>
                  <a:pt x="15" y="0"/>
                </a:lnTo>
                <a:cubicBezTo>
                  <a:pt x="15" y="0"/>
                  <a:pt x="159" y="270"/>
                  <a:pt x="2116" y="557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8" name="任意多边形: 形状 21"/>
          <p:cNvSpPr/>
          <p:nvPr>
            <p:custDataLst>
              <p:tags r:id="rId5"/>
            </p:custDataLst>
          </p:nvPr>
        </p:nvSpPr>
        <p:spPr>
          <a:xfrm>
            <a:off x="8323898" y="5512436"/>
            <a:ext cx="2500630" cy="609600"/>
          </a:xfrm>
          <a:custGeom>
            <a:avLst/>
            <a:gdLst>
              <a:gd name="connsiteX0" fmla="*/ 3740 w 3740"/>
              <a:gd name="connsiteY0" fmla="*/ 0 h 960"/>
              <a:gd name="connsiteX1" fmla="*/ 3740 w 3740"/>
              <a:gd name="connsiteY1" fmla="*/ 234 h 960"/>
              <a:gd name="connsiteX2" fmla="*/ 11 w 3740"/>
              <a:gd name="connsiteY2" fmla="*/ 960 h 960"/>
              <a:gd name="connsiteX3" fmla="*/ 0 w 3740"/>
              <a:gd name="connsiteY3" fmla="*/ 758 h 960"/>
              <a:gd name="connsiteX4" fmla="*/ 3740 w 3740"/>
              <a:gd name="connsiteY4" fmla="*/ 0 h 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" h="960">
                <a:moveTo>
                  <a:pt x="3740" y="0"/>
                </a:moveTo>
                <a:lnTo>
                  <a:pt x="3740" y="234"/>
                </a:lnTo>
                <a:cubicBezTo>
                  <a:pt x="3740" y="234"/>
                  <a:pt x="2879" y="744"/>
                  <a:pt x="11" y="960"/>
                </a:cubicBezTo>
                <a:lnTo>
                  <a:pt x="0" y="758"/>
                </a:lnTo>
                <a:cubicBezTo>
                  <a:pt x="0" y="758"/>
                  <a:pt x="2513" y="657"/>
                  <a:pt x="3740" y="0"/>
                </a:cubicBezTo>
                <a:close/>
              </a:path>
            </a:pathLst>
          </a:custGeom>
          <a:gradFill>
            <a:gsLst>
              <a:gs pos="12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</a:rPr>
              <a:t>   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49" name="椭圆 148"/>
          <p:cNvSpPr/>
          <p:nvPr>
            <p:custDataLst>
              <p:tags r:id="rId6"/>
            </p:custDataLst>
          </p:nvPr>
        </p:nvSpPr>
        <p:spPr>
          <a:xfrm>
            <a:off x="1144588" y="4663441"/>
            <a:ext cx="9902190" cy="1548130"/>
          </a:xfrm>
          <a:prstGeom prst="ellipse">
            <a:avLst/>
          </a:prstGeom>
          <a:noFill/>
          <a:ln>
            <a:gradFill>
              <a:gsLst>
                <a:gs pos="66000">
                  <a:srgbClr val="376FFF">
                    <a:alpha val="0"/>
                  </a:srgbClr>
                </a:gs>
                <a:gs pos="14000">
                  <a:schemeClr val="accent1">
                    <a:alpha val="0"/>
                  </a:schemeClr>
                </a:gs>
                <a:gs pos="0">
                  <a:srgbClr val="376FFF">
                    <a:alpha val="16000"/>
                  </a:srgbClr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0" name="任意多边形: 形状 56"/>
          <p:cNvSpPr/>
          <p:nvPr>
            <p:custDataLst>
              <p:tags r:id="rId7"/>
            </p:custDataLst>
          </p:nvPr>
        </p:nvSpPr>
        <p:spPr>
          <a:xfrm>
            <a:off x="753428" y="1364615"/>
            <a:ext cx="3038475" cy="3491865"/>
          </a:xfrm>
          <a:custGeom>
            <a:avLst/>
            <a:gdLst>
              <a:gd name="connsiteX0" fmla="*/ 727574 w 727710"/>
              <a:gd name="connsiteY0" fmla="*/ 95423 h 836200"/>
              <a:gd name="connsiteX1" fmla="*/ 727574 w 727710"/>
              <a:gd name="connsiteY1" fmla="*/ 740361 h 836200"/>
              <a:gd name="connsiteX2" fmla="*/ 713667 w 727710"/>
              <a:gd name="connsiteY2" fmla="*/ 755029 h 836200"/>
              <a:gd name="connsiteX3" fmla="*/ 17295 w 727710"/>
              <a:gd name="connsiteY3" fmla="*/ 835706 h 836200"/>
              <a:gd name="connsiteX4" fmla="*/ 150 w 727710"/>
              <a:gd name="connsiteY4" fmla="*/ 824276 h 836200"/>
              <a:gd name="connsiteX5" fmla="*/ -136 w 727710"/>
              <a:gd name="connsiteY5" fmla="*/ 821323 h 836200"/>
              <a:gd name="connsiteX6" fmla="*/ -136 w 727710"/>
              <a:gd name="connsiteY6" fmla="*/ 14460 h 836200"/>
              <a:gd name="connsiteX7" fmla="*/ 14342 w 727710"/>
              <a:gd name="connsiteY7" fmla="*/ -208 h 836200"/>
              <a:gd name="connsiteX8" fmla="*/ 17295 w 727710"/>
              <a:gd name="connsiteY8" fmla="*/ 77 h 836200"/>
              <a:gd name="connsiteX9" fmla="*/ 713667 w 727710"/>
              <a:gd name="connsiteY9" fmla="*/ 80754 h 836200"/>
              <a:gd name="connsiteX10" fmla="*/ 727574 w 727710"/>
              <a:gd name="connsiteY10" fmla="*/ 95423 h 83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710" h="836200">
                <a:moveTo>
                  <a:pt x="727574" y="95423"/>
                </a:moveTo>
                <a:lnTo>
                  <a:pt x="727574" y="740361"/>
                </a:lnTo>
                <a:cubicBezTo>
                  <a:pt x="727536" y="748152"/>
                  <a:pt x="721449" y="754572"/>
                  <a:pt x="713667" y="755029"/>
                </a:cubicBezTo>
                <a:cubicBezTo>
                  <a:pt x="444396" y="771603"/>
                  <a:pt x="205890" y="799511"/>
                  <a:pt x="17295" y="835706"/>
                </a:cubicBezTo>
                <a:cubicBezTo>
                  <a:pt x="9398" y="837287"/>
                  <a:pt x="1721" y="832162"/>
                  <a:pt x="150" y="824276"/>
                </a:cubicBezTo>
                <a:cubicBezTo>
                  <a:pt x="-50" y="823304"/>
                  <a:pt x="-146" y="822314"/>
                  <a:pt x="-136" y="821323"/>
                </a:cubicBezTo>
                <a:lnTo>
                  <a:pt x="-136" y="14460"/>
                </a:lnTo>
                <a:cubicBezTo>
                  <a:pt x="-184" y="6412"/>
                  <a:pt x="6293" y="-151"/>
                  <a:pt x="14342" y="-208"/>
                </a:cubicBezTo>
                <a:cubicBezTo>
                  <a:pt x="15332" y="-208"/>
                  <a:pt x="16323" y="-113"/>
                  <a:pt x="17295" y="77"/>
                </a:cubicBezTo>
                <a:cubicBezTo>
                  <a:pt x="205890" y="36273"/>
                  <a:pt x="444396" y="64181"/>
                  <a:pt x="713667" y="80754"/>
                </a:cubicBezTo>
                <a:cubicBezTo>
                  <a:pt x="721449" y="81211"/>
                  <a:pt x="727536" y="87631"/>
                  <a:pt x="727574" y="9542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1" name="任意多边形: 形状 57"/>
          <p:cNvSpPr/>
          <p:nvPr>
            <p:custDataLst>
              <p:tags r:id="rId8"/>
            </p:custDataLst>
          </p:nvPr>
        </p:nvSpPr>
        <p:spPr>
          <a:xfrm>
            <a:off x="4563428" y="1743711"/>
            <a:ext cx="3038475" cy="2725420"/>
          </a:xfrm>
          <a:custGeom>
            <a:avLst/>
            <a:gdLst>
              <a:gd name="connsiteX0" fmla="*/ 727478 w 727614"/>
              <a:gd name="connsiteY0" fmla="*/ 14472 h 653056"/>
              <a:gd name="connsiteX1" fmla="*/ 727478 w 727614"/>
              <a:gd name="connsiteY1" fmla="*/ 638168 h 653056"/>
              <a:gd name="connsiteX2" fmla="*/ 712819 w 727614"/>
              <a:gd name="connsiteY2" fmla="*/ 652847 h 653056"/>
              <a:gd name="connsiteX3" fmla="*/ 712238 w 727614"/>
              <a:gd name="connsiteY3" fmla="*/ 652837 h 653056"/>
              <a:gd name="connsiteX4" fmla="*/ 363623 w 727614"/>
              <a:gd name="connsiteY4" fmla="*/ 646550 h 653056"/>
              <a:gd name="connsiteX5" fmla="*/ 15103 w 727614"/>
              <a:gd name="connsiteY5" fmla="*/ 652837 h 653056"/>
              <a:gd name="connsiteX6" fmla="*/ -127 w 727614"/>
              <a:gd name="connsiteY6" fmla="*/ 638749 h 653056"/>
              <a:gd name="connsiteX7" fmla="*/ -137 w 727614"/>
              <a:gd name="connsiteY7" fmla="*/ 638168 h 653056"/>
              <a:gd name="connsiteX8" fmla="*/ -137 w 727614"/>
              <a:gd name="connsiteY8" fmla="*/ 14472 h 653056"/>
              <a:gd name="connsiteX9" fmla="*/ 14522 w 727614"/>
              <a:gd name="connsiteY9" fmla="*/ -206 h 653056"/>
              <a:gd name="connsiteX10" fmla="*/ 15103 w 727614"/>
              <a:gd name="connsiteY10" fmla="*/ -197 h 653056"/>
              <a:gd name="connsiteX11" fmla="*/ 363623 w 727614"/>
              <a:gd name="connsiteY11" fmla="*/ 6090 h 653056"/>
              <a:gd name="connsiteX12" fmla="*/ 712238 w 727614"/>
              <a:gd name="connsiteY12" fmla="*/ -197 h 653056"/>
              <a:gd name="connsiteX13" fmla="*/ 727468 w 727614"/>
              <a:gd name="connsiteY13" fmla="*/ 13891 h 653056"/>
              <a:gd name="connsiteX14" fmla="*/ 727478 w 727614"/>
              <a:gd name="connsiteY14" fmla="*/ 14472 h 65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7614" h="653056">
                <a:moveTo>
                  <a:pt x="727478" y="14472"/>
                </a:moveTo>
                <a:lnTo>
                  <a:pt x="727478" y="638168"/>
                </a:lnTo>
                <a:cubicBezTo>
                  <a:pt x="727488" y="646274"/>
                  <a:pt x="720925" y="652847"/>
                  <a:pt x="712819" y="652847"/>
                </a:cubicBezTo>
                <a:cubicBezTo>
                  <a:pt x="712628" y="652847"/>
                  <a:pt x="712428" y="652847"/>
                  <a:pt x="712238" y="652837"/>
                </a:cubicBezTo>
                <a:cubicBezTo>
                  <a:pt x="599748" y="648741"/>
                  <a:pt x="483067" y="646550"/>
                  <a:pt x="363623" y="646550"/>
                </a:cubicBezTo>
                <a:cubicBezTo>
                  <a:pt x="244179" y="646550"/>
                  <a:pt x="127498" y="648741"/>
                  <a:pt x="15103" y="652837"/>
                </a:cubicBezTo>
                <a:cubicBezTo>
                  <a:pt x="7007" y="653152"/>
                  <a:pt x="187" y="646846"/>
                  <a:pt x="-127" y="638749"/>
                </a:cubicBezTo>
                <a:cubicBezTo>
                  <a:pt x="-137" y="638559"/>
                  <a:pt x="-137" y="638359"/>
                  <a:pt x="-137" y="638168"/>
                </a:cubicBezTo>
                <a:lnTo>
                  <a:pt x="-137" y="14472"/>
                </a:lnTo>
                <a:cubicBezTo>
                  <a:pt x="-146" y="6366"/>
                  <a:pt x="6416" y="-206"/>
                  <a:pt x="14522" y="-206"/>
                </a:cubicBezTo>
                <a:cubicBezTo>
                  <a:pt x="14713" y="-206"/>
                  <a:pt x="14913" y="-206"/>
                  <a:pt x="15103" y="-197"/>
                </a:cubicBezTo>
                <a:cubicBezTo>
                  <a:pt x="127498" y="3899"/>
                  <a:pt x="243703" y="6090"/>
                  <a:pt x="363623" y="6090"/>
                </a:cubicBezTo>
                <a:cubicBezTo>
                  <a:pt x="483543" y="6090"/>
                  <a:pt x="599748" y="3899"/>
                  <a:pt x="712238" y="-197"/>
                </a:cubicBezTo>
                <a:cubicBezTo>
                  <a:pt x="720334" y="-511"/>
                  <a:pt x="727154" y="5794"/>
                  <a:pt x="727468" y="13891"/>
                </a:cubicBezTo>
                <a:cubicBezTo>
                  <a:pt x="727478" y="14081"/>
                  <a:pt x="727478" y="14281"/>
                  <a:pt x="727478" y="1447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300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2" name="任意多边形: 形状 58"/>
          <p:cNvSpPr/>
          <p:nvPr>
            <p:custDataLst>
              <p:tags r:id="rId9"/>
            </p:custDataLst>
          </p:nvPr>
        </p:nvSpPr>
        <p:spPr>
          <a:xfrm>
            <a:off x="8374063" y="1364615"/>
            <a:ext cx="3038475" cy="3489325"/>
          </a:xfrm>
          <a:custGeom>
            <a:avLst/>
            <a:gdLst>
              <a:gd name="connsiteX0" fmla="*/ 727478 w 727615"/>
              <a:gd name="connsiteY0" fmla="*/ 14461 h 835724"/>
              <a:gd name="connsiteX1" fmla="*/ 727478 w 727615"/>
              <a:gd name="connsiteY1" fmla="*/ 820848 h 835724"/>
              <a:gd name="connsiteX2" fmla="*/ 713000 w 727615"/>
              <a:gd name="connsiteY2" fmla="*/ 835516 h 835724"/>
              <a:gd name="connsiteX3" fmla="*/ 710047 w 727615"/>
              <a:gd name="connsiteY3" fmla="*/ 835230 h 835724"/>
              <a:gd name="connsiteX4" fmla="*/ 13770 w 727615"/>
              <a:gd name="connsiteY4" fmla="*/ 754553 h 835724"/>
              <a:gd name="connsiteX5" fmla="*/ -137 w 727615"/>
              <a:gd name="connsiteY5" fmla="*/ 739885 h 835724"/>
              <a:gd name="connsiteX6" fmla="*/ -137 w 727615"/>
              <a:gd name="connsiteY6" fmla="*/ 95423 h 835724"/>
              <a:gd name="connsiteX7" fmla="*/ 13770 w 727615"/>
              <a:gd name="connsiteY7" fmla="*/ 80755 h 835724"/>
              <a:gd name="connsiteX8" fmla="*/ 710047 w 727615"/>
              <a:gd name="connsiteY8" fmla="*/ 78 h 835724"/>
              <a:gd name="connsiteX9" fmla="*/ 727192 w 727615"/>
              <a:gd name="connsiteY9" fmla="*/ 11508 h 835724"/>
              <a:gd name="connsiteX10" fmla="*/ 727478 w 727615"/>
              <a:gd name="connsiteY10" fmla="*/ 14461 h 8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615" h="835724">
                <a:moveTo>
                  <a:pt x="727478" y="14461"/>
                </a:moveTo>
                <a:lnTo>
                  <a:pt x="727478" y="820848"/>
                </a:lnTo>
                <a:cubicBezTo>
                  <a:pt x="727526" y="828896"/>
                  <a:pt x="721049" y="835459"/>
                  <a:pt x="713000" y="835516"/>
                </a:cubicBezTo>
                <a:cubicBezTo>
                  <a:pt x="712010" y="835516"/>
                  <a:pt x="711019" y="835421"/>
                  <a:pt x="710047" y="835230"/>
                </a:cubicBezTo>
                <a:cubicBezTo>
                  <a:pt x="521452" y="799035"/>
                  <a:pt x="283042" y="771127"/>
                  <a:pt x="13770" y="754553"/>
                </a:cubicBezTo>
                <a:cubicBezTo>
                  <a:pt x="5988" y="754096"/>
                  <a:pt x="-99" y="747676"/>
                  <a:pt x="-137" y="739885"/>
                </a:cubicBezTo>
                <a:lnTo>
                  <a:pt x="-137" y="95423"/>
                </a:lnTo>
                <a:cubicBezTo>
                  <a:pt x="-99" y="87632"/>
                  <a:pt x="5988" y="81212"/>
                  <a:pt x="13770" y="80755"/>
                </a:cubicBezTo>
                <a:cubicBezTo>
                  <a:pt x="283042" y="64181"/>
                  <a:pt x="521452" y="36273"/>
                  <a:pt x="710047" y="78"/>
                </a:cubicBezTo>
                <a:cubicBezTo>
                  <a:pt x="717943" y="-1503"/>
                  <a:pt x="725621" y="3621"/>
                  <a:pt x="727192" y="11508"/>
                </a:cubicBezTo>
                <a:cubicBezTo>
                  <a:pt x="727392" y="12480"/>
                  <a:pt x="727488" y="13470"/>
                  <a:pt x="727478" y="144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3" name="任意多边形 152"/>
          <p:cNvSpPr/>
          <p:nvPr>
            <p:custDataLst>
              <p:tags r:id="rId10"/>
            </p:custDataLst>
          </p:nvPr>
        </p:nvSpPr>
        <p:spPr>
          <a:xfrm>
            <a:off x="992188" y="1269365"/>
            <a:ext cx="10305415" cy="380365"/>
          </a:xfrm>
          <a:custGeom>
            <a:avLst/>
            <a:gdLst>
              <a:gd name="connsiteX0" fmla="*/ 16009 w 16009"/>
              <a:gd name="connsiteY0" fmla="*/ 4 h 567"/>
              <a:gd name="connsiteX1" fmla="*/ 8012 w 16009"/>
              <a:gd name="connsiteY1" fmla="*/ 567 h 567"/>
              <a:gd name="connsiteX2" fmla="*/ 16 w 16009"/>
              <a:gd name="connsiteY2" fmla="*/ 4 h 567"/>
              <a:gd name="connsiteX3" fmla="*/ 0 w 16009"/>
              <a:gd name="connsiteY3" fmla="*/ 0 h 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9" h="567">
                <a:moveTo>
                  <a:pt x="16009" y="4"/>
                </a:moveTo>
                <a:cubicBezTo>
                  <a:pt x="14662" y="336"/>
                  <a:pt x="11588" y="567"/>
                  <a:pt x="8012" y="567"/>
                </a:cubicBezTo>
                <a:cubicBezTo>
                  <a:pt x="4436" y="567"/>
                  <a:pt x="1363" y="336"/>
                  <a:pt x="16" y="4"/>
                </a:cubicBez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accent2"/>
                </a:solidFill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000" dirty="0">
              <a:solidFill>
                <a:schemeClr val="accent2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4" name="任意多边形: 形状 23"/>
          <p:cNvSpPr/>
          <p:nvPr>
            <p:custDataLst>
              <p:tags r:id="rId11"/>
            </p:custDataLst>
          </p:nvPr>
        </p:nvSpPr>
        <p:spPr>
          <a:xfrm>
            <a:off x="10651808" y="4460241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5" name="任意多边形: 形状 23"/>
          <p:cNvSpPr/>
          <p:nvPr>
            <p:custDataLst>
              <p:tags r:id="rId12"/>
            </p:custDataLst>
          </p:nvPr>
        </p:nvSpPr>
        <p:spPr>
          <a:xfrm flipH="1">
            <a:off x="689928" y="4475481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6" name="标题"/>
          <p:cNvSpPr txBox="1"/>
          <p:nvPr>
            <p:custDataLst>
              <p:tags r:id="rId13"/>
            </p:custDataLst>
          </p:nvPr>
        </p:nvSpPr>
        <p:spPr>
          <a:xfrm>
            <a:off x="982663" y="2108836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600" b="1" spc="300" dirty="0">
                <a:solidFill>
                  <a:schemeClr val="accent1"/>
                </a:solidFill>
                <a:latin typeface="+mn-ea"/>
              </a:rPr>
              <a:t>大盘流动资金状态识别</a:t>
            </a:r>
            <a:endParaRPr lang="zh-CN" altLang="en-US" sz="1600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7" name="正文"/>
          <p:cNvSpPr txBox="1"/>
          <p:nvPr>
            <p:custDataLst>
              <p:tags r:id="rId14"/>
            </p:custDataLst>
          </p:nvPr>
        </p:nvSpPr>
        <p:spPr>
          <a:xfrm>
            <a:off x="983298" y="2533651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大盘流动资金代表场外的增量资金，翻红代表增量资金流入，市场放量，翻绿代表存量资金，市场缩量。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58" name="标题"/>
          <p:cNvSpPr txBox="1"/>
          <p:nvPr>
            <p:custDataLst>
              <p:tags r:id="rId15"/>
            </p:custDataLst>
          </p:nvPr>
        </p:nvSpPr>
        <p:spPr>
          <a:xfrm>
            <a:off x="4793933" y="2104391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600" b="1" spc="300" dirty="0">
                <a:solidFill>
                  <a:schemeClr val="accent2"/>
                </a:solidFill>
                <a:latin typeface="+mn-ea"/>
                <a:sym typeface="+mn-ea"/>
              </a:rPr>
              <a:t>平均股价趋势判断</a:t>
            </a:r>
            <a:endParaRPr lang="zh-CN" altLang="en-US" sz="1600" b="1" spc="300" dirty="0">
              <a:solidFill>
                <a:schemeClr val="accent2"/>
              </a:solidFill>
              <a:latin typeface="+mn-ea"/>
              <a:sym typeface="+mn-ea"/>
            </a:endParaRPr>
          </a:p>
        </p:txBody>
      </p:sp>
      <p:sp>
        <p:nvSpPr>
          <p:cNvPr id="159" name="正文"/>
          <p:cNvSpPr txBox="1"/>
          <p:nvPr>
            <p:custDataLst>
              <p:tags r:id="rId16"/>
            </p:custDataLst>
          </p:nvPr>
        </p:nvSpPr>
        <p:spPr>
          <a:xfrm>
            <a:off x="4793298" y="2530476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平均股价流动资金连续翻红推动熊线上移新高不断，连续翻绿后则变为箱体震荡或者震荡下行。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0" name="标题"/>
          <p:cNvSpPr txBox="1"/>
          <p:nvPr>
            <p:custDataLst>
              <p:tags r:id="rId17"/>
            </p:custDataLst>
          </p:nvPr>
        </p:nvSpPr>
        <p:spPr>
          <a:xfrm>
            <a:off x="8604568" y="2104391"/>
            <a:ext cx="257810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600" b="1" spc="300" dirty="0">
                <a:solidFill>
                  <a:schemeClr val="accent1"/>
                </a:solidFill>
                <a:latin typeface="+mn-ea"/>
                <a:sym typeface="+mn-ea"/>
              </a:rPr>
              <a:t>市场操作策略选择</a:t>
            </a:r>
            <a:endParaRPr lang="zh-CN" altLang="en-US" sz="1600" b="1" spc="3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161" name="正文"/>
          <p:cNvSpPr txBox="1"/>
          <p:nvPr>
            <p:custDataLst>
              <p:tags r:id="rId18"/>
            </p:custDataLst>
          </p:nvPr>
        </p:nvSpPr>
        <p:spPr>
          <a:xfrm>
            <a:off x="8603933" y="2535556"/>
            <a:ext cx="2580005" cy="1579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流动资金持续翻红可以忽略大盘节奏，流动资金持续翻绿短期节奏尤为重要。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任意多边形: 形状 9"/>
          <p:cNvSpPr/>
          <p:nvPr>
            <p:custDataLst>
              <p:tags r:id="rId1"/>
            </p:custDataLst>
          </p:nvPr>
        </p:nvSpPr>
        <p:spPr>
          <a:xfrm>
            <a:off x="4143693" y="1142683"/>
            <a:ext cx="3575685" cy="3479165"/>
          </a:xfrm>
          <a:prstGeom prst="roundRect">
            <a:avLst>
              <a:gd name="adj" fmla="val 1495"/>
            </a:avLst>
          </a:prstGeom>
          <a:gradFill>
            <a:gsLst>
              <a:gs pos="0">
                <a:srgbClr val="376FFF">
                  <a:alpha val="20000"/>
                </a:srgbClr>
              </a:gs>
              <a:gs pos="65000">
                <a:srgbClr val="376FFF">
                  <a:alpha val="0"/>
                </a:srgbClr>
              </a:gs>
            </a:gsLst>
            <a:lin ang="5400000" scaled="0"/>
          </a:gradFill>
          <a:ln w="872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任意多边形: 形状 9"/>
          <p:cNvSpPr/>
          <p:nvPr>
            <p:custDataLst>
              <p:tags r:id="rId2"/>
            </p:custDataLst>
          </p:nvPr>
        </p:nvSpPr>
        <p:spPr>
          <a:xfrm>
            <a:off x="446088" y="1142683"/>
            <a:ext cx="3575685" cy="4640580"/>
          </a:xfrm>
          <a:prstGeom prst="roundRect">
            <a:avLst>
              <a:gd name="adj" fmla="val 1495"/>
            </a:avLst>
          </a:prstGeom>
          <a:gradFill>
            <a:gsLst>
              <a:gs pos="0">
                <a:srgbClr val="376FFF">
                  <a:alpha val="20000"/>
                </a:srgbClr>
              </a:gs>
              <a:gs pos="65000">
                <a:srgbClr val="376FFF">
                  <a:alpha val="0"/>
                </a:srgbClr>
              </a:gs>
            </a:gsLst>
            <a:lin ang="5400000" scaled="0"/>
          </a:gradFill>
          <a:ln w="872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9"/>
          <p:cNvSpPr/>
          <p:nvPr>
            <p:custDataLst>
              <p:tags r:id="rId3"/>
            </p:custDataLst>
          </p:nvPr>
        </p:nvSpPr>
        <p:spPr>
          <a:xfrm>
            <a:off x="7841298" y="1142683"/>
            <a:ext cx="3575685" cy="4640400"/>
          </a:xfrm>
          <a:prstGeom prst="roundRect">
            <a:avLst>
              <a:gd name="adj" fmla="val 1495"/>
            </a:avLst>
          </a:prstGeom>
          <a:gradFill>
            <a:gsLst>
              <a:gs pos="0">
                <a:srgbClr val="376FFF">
                  <a:alpha val="20000"/>
                </a:srgbClr>
              </a:gs>
              <a:gs pos="65000">
                <a:srgbClr val="376FFF">
                  <a:alpha val="0"/>
                </a:srgbClr>
              </a:gs>
            </a:gsLst>
            <a:lin ang="5400000" scaled="0"/>
          </a:gradFill>
          <a:ln w="872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正文"/>
          <p:cNvSpPr txBox="1"/>
          <p:nvPr>
            <p:custDataLst>
              <p:tags r:id="rId4"/>
            </p:custDataLst>
          </p:nvPr>
        </p:nvSpPr>
        <p:spPr>
          <a:xfrm>
            <a:off x="785813" y="2416493"/>
            <a:ext cx="2896870" cy="665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第三，第四根绿柱容易金叉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+mn-ea"/>
              <a:cs typeface="+mn-ea"/>
              <a:sym typeface="+mn-ea"/>
            </a:endParaRPr>
          </a:p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第三，第四根红柱容易死叉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7" name="标题"/>
          <p:cNvSpPr txBox="1"/>
          <p:nvPr>
            <p:custDataLst>
              <p:tags r:id="rId5"/>
            </p:custDataLst>
          </p:nvPr>
        </p:nvSpPr>
        <p:spPr>
          <a:xfrm>
            <a:off x="785178" y="1996123"/>
            <a:ext cx="2898000" cy="3225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捕捞季节四四法则</a:t>
            </a:r>
            <a:endParaRPr lang="zh-CN" altLang="en-US" b="1" dirty="0">
              <a:solidFill>
                <a:srgbClr val="376FFF"/>
              </a:solidFill>
              <a:uFillTx/>
              <a:latin typeface="+mn-ea"/>
              <a:sym typeface="+mn-ea"/>
            </a:endParaRPr>
          </a:p>
        </p:txBody>
      </p:sp>
      <p:pic>
        <p:nvPicPr>
          <p:cNvPr id="15" name="图片 14" descr="计划能力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3908" y="1440498"/>
            <a:ext cx="360000" cy="360000"/>
          </a:xfrm>
          <a:prstGeom prst="rect">
            <a:avLst/>
          </a:prstGeom>
        </p:spPr>
      </p:pic>
      <p:sp>
        <p:nvSpPr>
          <p:cNvPr id="8" name="正文"/>
          <p:cNvSpPr txBox="1"/>
          <p:nvPr>
            <p:custDataLst>
              <p:tags r:id="rId9"/>
            </p:custDataLst>
          </p:nvPr>
        </p:nvSpPr>
        <p:spPr>
          <a:xfrm>
            <a:off x="4482783" y="2416493"/>
            <a:ext cx="2896870" cy="665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J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值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100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以上的卖点和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0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轴以下的买点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+mn-ea"/>
              <a:cs typeface="+mn-ea"/>
              <a:sym typeface="+mn-ea"/>
            </a:endParaRPr>
          </a:p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仅适用于大盘，个股不合适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8" name="标题"/>
          <p:cNvSpPr txBox="1"/>
          <p:nvPr>
            <p:custDataLst>
              <p:tags r:id="rId10"/>
            </p:custDataLst>
          </p:nvPr>
        </p:nvSpPr>
        <p:spPr>
          <a:xfrm>
            <a:off x="4482148" y="1996123"/>
            <a:ext cx="2898000" cy="3225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 J</a:t>
            </a:r>
            <a:r>
              <a:rPr lang="zh-CN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值配合策略</a:t>
            </a:r>
            <a:endParaRPr lang="zh-CN" altLang="en-US" b="1" dirty="0">
              <a:solidFill>
                <a:srgbClr val="376FFF"/>
              </a:solidFill>
              <a:uFillTx/>
              <a:latin typeface="+mn-ea"/>
              <a:sym typeface="+mn-ea"/>
            </a:endParaRPr>
          </a:p>
        </p:txBody>
      </p:sp>
      <p:pic>
        <p:nvPicPr>
          <p:cNvPr id="43" name="图片 42" descr="证书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50878" y="1440498"/>
            <a:ext cx="360000" cy="360000"/>
          </a:xfrm>
          <a:prstGeom prst="rect">
            <a:avLst/>
          </a:prstGeom>
        </p:spPr>
      </p:pic>
      <p:sp>
        <p:nvSpPr>
          <p:cNvPr id="25" name="正文"/>
          <p:cNvSpPr txBox="1"/>
          <p:nvPr>
            <p:custDataLst>
              <p:tags r:id="rId14"/>
            </p:custDataLst>
          </p:nvPr>
        </p:nvSpPr>
        <p:spPr>
          <a:xfrm>
            <a:off x="8180388" y="2416493"/>
            <a:ext cx="2896870" cy="665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震荡区域内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BS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点信号，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B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点容易死叉调整，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S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+mn-ea"/>
                <a:cs typeface="+mn-ea"/>
                <a:sym typeface="+mn-ea"/>
              </a:rPr>
              <a:t>点容易超跌反弹。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15"/>
            </p:custDataLst>
          </p:nvPr>
        </p:nvSpPr>
        <p:spPr>
          <a:xfrm>
            <a:off x="8179753" y="1996123"/>
            <a:ext cx="2898000" cy="3225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en-US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震荡区域</a:t>
            </a:r>
            <a:r>
              <a:rPr lang="en-US" altLang="zh-CN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BS</a:t>
            </a:r>
            <a:r>
              <a:rPr lang="zh-CN" altLang="en-US" b="1" dirty="0">
                <a:solidFill>
                  <a:srgbClr val="376FFF"/>
                </a:solidFill>
                <a:uFillTx/>
                <a:latin typeface="+mn-ea"/>
                <a:sym typeface="+mn-ea"/>
              </a:rPr>
              <a:t>点信号</a:t>
            </a:r>
            <a:endParaRPr lang="zh-CN" altLang="en-US" b="1" dirty="0">
              <a:solidFill>
                <a:srgbClr val="376FFF"/>
              </a:solidFill>
              <a:uFillTx/>
              <a:latin typeface="+mn-ea"/>
              <a:sym typeface="+mn-ea"/>
            </a:endParaRPr>
          </a:p>
        </p:txBody>
      </p:sp>
      <p:pic>
        <p:nvPicPr>
          <p:cNvPr id="33" name="图标" descr="上升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448483" y="1440498"/>
            <a:ext cx="360000" cy="36000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3445828" y="5198428"/>
            <a:ext cx="496824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en-US" altLang="en-US" sz="2800" b="1">
                <a:solidFill>
                  <a:srgbClr val="376FFF"/>
                </a:solidFill>
              </a:rPr>
              <a:t> </a:t>
            </a:r>
            <a:r>
              <a:rPr lang="zh-CN" altLang="en-US" sz="2800" b="1">
                <a:solidFill>
                  <a:srgbClr val="376FFF"/>
                </a:solidFill>
              </a:rPr>
              <a:t>大盘短期节奏分析方法</a:t>
            </a:r>
            <a:endParaRPr lang="zh-CN" altLang="en-US" sz="2800" b="1">
              <a:solidFill>
                <a:srgbClr val="376FFF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20"/>
            </p:custDataLst>
          </p:nvPr>
        </p:nvSpPr>
        <p:spPr>
          <a:xfrm rot="10800000">
            <a:off x="865823" y="3786823"/>
            <a:ext cx="477520" cy="2621915"/>
          </a:xfrm>
          <a:prstGeom prst="roundRect">
            <a:avLst>
              <a:gd name="adj" fmla="val 1994"/>
            </a:avLst>
          </a:prstGeom>
          <a:gradFill>
            <a:gsLst>
              <a:gs pos="100000">
                <a:srgbClr val="376FFF">
                  <a:alpha val="15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21"/>
            </p:custDataLst>
          </p:nvPr>
        </p:nvSpPr>
        <p:spPr>
          <a:xfrm rot="10800000">
            <a:off x="1878648" y="4437063"/>
            <a:ext cx="121285" cy="172910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22"/>
            </p:custDataLst>
          </p:nvPr>
        </p:nvSpPr>
        <p:spPr>
          <a:xfrm rot="10800000">
            <a:off x="2460943" y="4765358"/>
            <a:ext cx="118745" cy="116268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5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圆角矩形 26"/>
          <p:cNvSpPr/>
          <p:nvPr>
            <p:custDataLst>
              <p:tags r:id="rId23"/>
            </p:custDataLst>
          </p:nvPr>
        </p:nvSpPr>
        <p:spPr>
          <a:xfrm rot="10800000">
            <a:off x="3264218" y="4298633"/>
            <a:ext cx="619760" cy="186753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7" name="圆角矩形 16"/>
          <p:cNvSpPr/>
          <p:nvPr>
            <p:custDataLst>
              <p:tags r:id="rId24"/>
            </p:custDataLst>
          </p:nvPr>
        </p:nvSpPr>
        <p:spPr>
          <a:xfrm rot="10800000">
            <a:off x="3592513" y="3677603"/>
            <a:ext cx="477520" cy="269303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0" name="圆角矩形 29"/>
          <p:cNvSpPr/>
          <p:nvPr>
            <p:custDataLst>
              <p:tags r:id="rId25"/>
            </p:custDataLst>
          </p:nvPr>
        </p:nvSpPr>
        <p:spPr>
          <a:xfrm rot="10800000">
            <a:off x="7885748" y="3810953"/>
            <a:ext cx="477520" cy="259778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26"/>
            </p:custDataLst>
          </p:nvPr>
        </p:nvSpPr>
        <p:spPr>
          <a:xfrm rot="10800000">
            <a:off x="8898573" y="4437063"/>
            <a:ext cx="121285" cy="172910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27"/>
            </p:custDataLst>
          </p:nvPr>
        </p:nvSpPr>
        <p:spPr>
          <a:xfrm rot="10800000">
            <a:off x="9480868" y="4765358"/>
            <a:ext cx="118745" cy="116268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9" name="圆角矩形 38"/>
          <p:cNvSpPr/>
          <p:nvPr>
            <p:custDataLst>
              <p:tags r:id="rId28"/>
            </p:custDataLst>
          </p:nvPr>
        </p:nvSpPr>
        <p:spPr>
          <a:xfrm rot="10800000">
            <a:off x="10284143" y="4298633"/>
            <a:ext cx="619760" cy="186753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0" name="圆角矩形 39"/>
          <p:cNvSpPr/>
          <p:nvPr>
            <p:custDataLst>
              <p:tags r:id="rId29"/>
            </p:custDataLst>
          </p:nvPr>
        </p:nvSpPr>
        <p:spPr>
          <a:xfrm rot="10800000">
            <a:off x="10612438" y="3677603"/>
            <a:ext cx="477520" cy="2693035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1" name="圆角矩形 40"/>
          <p:cNvSpPr/>
          <p:nvPr>
            <p:custDataLst>
              <p:tags r:id="rId30"/>
            </p:custDataLst>
          </p:nvPr>
        </p:nvSpPr>
        <p:spPr>
          <a:xfrm rot="10800000">
            <a:off x="7557453" y="4938713"/>
            <a:ext cx="76835" cy="1046480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376FFF">
                  <a:alpha val="10000"/>
                </a:srgbClr>
              </a:gs>
              <a:gs pos="27000">
                <a:srgbClr val="376FFF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5" name="任意多边形: 形状 282"/>
          <p:cNvSpPr/>
          <p:nvPr>
            <p:custDataLst>
              <p:tags r:id="rId31"/>
            </p:custDataLst>
          </p:nvPr>
        </p:nvSpPr>
        <p:spPr>
          <a:xfrm>
            <a:off x="4967923" y="3280728"/>
            <a:ext cx="1691641" cy="2715895"/>
          </a:xfrm>
          <a:custGeom>
            <a:avLst/>
            <a:gdLst>
              <a:gd name="connsiteX0" fmla="*/ 609 w 609"/>
              <a:gd name="connsiteY0" fmla="*/ 76 h 76"/>
              <a:gd name="connsiteX1" fmla="*/ 0 w 609"/>
              <a:gd name="connsiteY1" fmla="*/ 0 h 76"/>
              <a:gd name="connsiteX2" fmla="*/ 609 w 609"/>
              <a:gd name="connsiteY2" fmla="*/ 76 h 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4" h="4277">
                <a:moveTo>
                  <a:pt x="1892" y="1011"/>
                </a:moveTo>
                <a:cubicBezTo>
                  <a:pt x="1890" y="1014"/>
                  <a:pt x="1887" y="1017"/>
                  <a:pt x="1884" y="1019"/>
                </a:cubicBezTo>
                <a:cubicBezTo>
                  <a:pt x="1884" y="1020"/>
                  <a:pt x="1884" y="1020"/>
                  <a:pt x="1884" y="1020"/>
                </a:cubicBezTo>
                <a:cubicBezTo>
                  <a:pt x="1887" y="1018"/>
                  <a:pt x="1890" y="1015"/>
                  <a:pt x="1892" y="1011"/>
                </a:cubicBezTo>
                <a:close/>
                <a:moveTo>
                  <a:pt x="1924" y="966"/>
                </a:moveTo>
                <a:cubicBezTo>
                  <a:pt x="1923" y="966"/>
                  <a:pt x="1922" y="966"/>
                  <a:pt x="1921" y="967"/>
                </a:cubicBezTo>
                <a:cubicBezTo>
                  <a:pt x="1921" y="967"/>
                  <a:pt x="1921" y="967"/>
                  <a:pt x="1921" y="967"/>
                </a:cubicBezTo>
                <a:cubicBezTo>
                  <a:pt x="1920" y="970"/>
                  <a:pt x="1919" y="972"/>
                  <a:pt x="1917" y="974"/>
                </a:cubicBezTo>
                <a:cubicBezTo>
                  <a:pt x="1917" y="974"/>
                  <a:pt x="1917" y="974"/>
                  <a:pt x="1917" y="974"/>
                </a:cubicBezTo>
                <a:cubicBezTo>
                  <a:pt x="1920" y="972"/>
                  <a:pt x="1922" y="969"/>
                  <a:pt x="1924" y="966"/>
                </a:cubicBezTo>
                <a:close/>
                <a:moveTo>
                  <a:pt x="1937" y="942"/>
                </a:moveTo>
                <a:cubicBezTo>
                  <a:pt x="1937" y="943"/>
                  <a:pt x="1937" y="943"/>
                  <a:pt x="1937" y="944"/>
                </a:cubicBezTo>
                <a:cubicBezTo>
                  <a:pt x="1937" y="944"/>
                  <a:pt x="1937" y="944"/>
                  <a:pt x="1936" y="945"/>
                </a:cubicBezTo>
                <a:cubicBezTo>
                  <a:pt x="1937" y="944"/>
                  <a:pt x="1937" y="943"/>
                  <a:pt x="1937" y="942"/>
                </a:cubicBezTo>
                <a:close/>
                <a:moveTo>
                  <a:pt x="1945" y="932"/>
                </a:moveTo>
                <a:cubicBezTo>
                  <a:pt x="1944" y="932"/>
                  <a:pt x="1944" y="933"/>
                  <a:pt x="1944" y="933"/>
                </a:cubicBezTo>
                <a:cubicBezTo>
                  <a:pt x="1944" y="933"/>
                  <a:pt x="1944" y="934"/>
                  <a:pt x="1944" y="934"/>
                </a:cubicBezTo>
                <a:cubicBezTo>
                  <a:pt x="1944" y="934"/>
                  <a:pt x="1944" y="933"/>
                  <a:pt x="1945" y="932"/>
                </a:cubicBezTo>
                <a:close/>
                <a:moveTo>
                  <a:pt x="1956" y="918"/>
                </a:moveTo>
                <a:cubicBezTo>
                  <a:pt x="1955" y="920"/>
                  <a:pt x="1953" y="921"/>
                  <a:pt x="1952" y="922"/>
                </a:cubicBezTo>
                <a:cubicBezTo>
                  <a:pt x="1950" y="924"/>
                  <a:pt x="1949" y="927"/>
                  <a:pt x="1947" y="928"/>
                </a:cubicBezTo>
                <a:cubicBezTo>
                  <a:pt x="1947" y="928"/>
                  <a:pt x="1947" y="928"/>
                  <a:pt x="1947" y="929"/>
                </a:cubicBezTo>
                <a:cubicBezTo>
                  <a:pt x="1951" y="926"/>
                  <a:pt x="1954" y="923"/>
                  <a:pt x="1956" y="918"/>
                </a:cubicBezTo>
                <a:close/>
                <a:moveTo>
                  <a:pt x="1973" y="890"/>
                </a:moveTo>
                <a:cubicBezTo>
                  <a:pt x="1972" y="892"/>
                  <a:pt x="1971" y="894"/>
                  <a:pt x="1970" y="897"/>
                </a:cubicBezTo>
                <a:cubicBezTo>
                  <a:pt x="1969" y="899"/>
                  <a:pt x="1968" y="901"/>
                  <a:pt x="1966" y="904"/>
                </a:cubicBezTo>
                <a:cubicBezTo>
                  <a:pt x="1966" y="905"/>
                  <a:pt x="1966" y="906"/>
                  <a:pt x="1966" y="907"/>
                </a:cubicBezTo>
                <a:cubicBezTo>
                  <a:pt x="1971" y="901"/>
                  <a:pt x="1973" y="895"/>
                  <a:pt x="1973" y="890"/>
                </a:cubicBezTo>
                <a:close/>
                <a:moveTo>
                  <a:pt x="1980" y="875"/>
                </a:moveTo>
                <a:cubicBezTo>
                  <a:pt x="1979" y="877"/>
                  <a:pt x="1978" y="879"/>
                  <a:pt x="1977" y="881"/>
                </a:cubicBezTo>
                <a:cubicBezTo>
                  <a:pt x="1977" y="882"/>
                  <a:pt x="1977" y="882"/>
                  <a:pt x="1977" y="883"/>
                </a:cubicBezTo>
                <a:cubicBezTo>
                  <a:pt x="1978" y="881"/>
                  <a:pt x="1980" y="878"/>
                  <a:pt x="1980" y="875"/>
                </a:cubicBezTo>
                <a:close/>
                <a:moveTo>
                  <a:pt x="2012" y="819"/>
                </a:moveTo>
                <a:cubicBezTo>
                  <a:pt x="2010" y="823"/>
                  <a:pt x="2008" y="828"/>
                  <a:pt x="2005" y="832"/>
                </a:cubicBezTo>
                <a:cubicBezTo>
                  <a:pt x="2005" y="832"/>
                  <a:pt x="2005" y="832"/>
                  <a:pt x="2005" y="832"/>
                </a:cubicBezTo>
                <a:cubicBezTo>
                  <a:pt x="2008" y="828"/>
                  <a:pt x="2011" y="824"/>
                  <a:pt x="2012" y="819"/>
                </a:cubicBezTo>
                <a:close/>
                <a:moveTo>
                  <a:pt x="2058" y="731"/>
                </a:moveTo>
                <a:cubicBezTo>
                  <a:pt x="2057" y="731"/>
                  <a:pt x="2057" y="731"/>
                  <a:pt x="2057" y="732"/>
                </a:cubicBezTo>
                <a:cubicBezTo>
                  <a:pt x="2056" y="735"/>
                  <a:pt x="2055" y="739"/>
                  <a:pt x="2053" y="743"/>
                </a:cubicBezTo>
                <a:cubicBezTo>
                  <a:pt x="2056" y="741"/>
                  <a:pt x="2057" y="737"/>
                  <a:pt x="2058" y="731"/>
                </a:cubicBezTo>
                <a:close/>
                <a:moveTo>
                  <a:pt x="2076" y="688"/>
                </a:moveTo>
                <a:cubicBezTo>
                  <a:pt x="2074" y="692"/>
                  <a:pt x="2072" y="695"/>
                  <a:pt x="2070" y="698"/>
                </a:cubicBezTo>
                <a:cubicBezTo>
                  <a:pt x="2070" y="698"/>
                  <a:pt x="2070" y="698"/>
                  <a:pt x="2070" y="699"/>
                </a:cubicBezTo>
                <a:cubicBezTo>
                  <a:pt x="2073" y="696"/>
                  <a:pt x="2075" y="693"/>
                  <a:pt x="2076" y="688"/>
                </a:cubicBezTo>
                <a:close/>
                <a:moveTo>
                  <a:pt x="2097" y="634"/>
                </a:moveTo>
                <a:cubicBezTo>
                  <a:pt x="2096" y="636"/>
                  <a:pt x="2095" y="637"/>
                  <a:pt x="2093" y="639"/>
                </a:cubicBezTo>
                <a:cubicBezTo>
                  <a:pt x="2093" y="641"/>
                  <a:pt x="2093" y="644"/>
                  <a:pt x="2092" y="646"/>
                </a:cubicBezTo>
                <a:cubicBezTo>
                  <a:pt x="2091" y="646"/>
                  <a:pt x="2091" y="646"/>
                  <a:pt x="2091" y="646"/>
                </a:cubicBezTo>
                <a:cubicBezTo>
                  <a:pt x="2095" y="643"/>
                  <a:pt x="2096" y="638"/>
                  <a:pt x="2097" y="634"/>
                </a:cubicBezTo>
                <a:close/>
                <a:moveTo>
                  <a:pt x="2103" y="601"/>
                </a:moveTo>
                <a:cubicBezTo>
                  <a:pt x="2103" y="604"/>
                  <a:pt x="2103" y="606"/>
                  <a:pt x="2102" y="609"/>
                </a:cubicBezTo>
                <a:cubicBezTo>
                  <a:pt x="2102" y="611"/>
                  <a:pt x="2102" y="614"/>
                  <a:pt x="2101" y="617"/>
                </a:cubicBezTo>
                <a:cubicBezTo>
                  <a:pt x="2101" y="618"/>
                  <a:pt x="2101" y="619"/>
                  <a:pt x="2102" y="620"/>
                </a:cubicBezTo>
                <a:cubicBezTo>
                  <a:pt x="2105" y="613"/>
                  <a:pt x="2105" y="606"/>
                  <a:pt x="2103" y="601"/>
                </a:cubicBezTo>
                <a:close/>
                <a:moveTo>
                  <a:pt x="2105" y="584"/>
                </a:moveTo>
                <a:cubicBezTo>
                  <a:pt x="2104" y="586"/>
                  <a:pt x="2103" y="588"/>
                  <a:pt x="2102" y="590"/>
                </a:cubicBezTo>
                <a:cubicBezTo>
                  <a:pt x="2103" y="591"/>
                  <a:pt x="2104" y="592"/>
                  <a:pt x="2105" y="593"/>
                </a:cubicBezTo>
                <a:cubicBezTo>
                  <a:pt x="2105" y="591"/>
                  <a:pt x="2105" y="587"/>
                  <a:pt x="2105" y="584"/>
                </a:cubicBezTo>
                <a:close/>
                <a:moveTo>
                  <a:pt x="2103" y="580"/>
                </a:moveTo>
                <a:cubicBezTo>
                  <a:pt x="2103" y="581"/>
                  <a:pt x="2102" y="583"/>
                  <a:pt x="2101" y="584"/>
                </a:cubicBezTo>
                <a:cubicBezTo>
                  <a:pt x="2102" y="585"/>
                  <a:pt x="2102" y="587"/>
                  <a:pt x="2102" y="589"/>
                </a:cubicBezTo>
                <a:cubicBezTo>
                  <a:pt x="2103" y="587"/>
                  <a:pt x="2103" y="584"/>
                  <a:pt x="2104" y="582"/>
                </a:cubicBezTo>
                <a:cubicBezTo>
                  <a:pt x="2104" y="581"/>
                  <a:pt x="2104" y="580"/>
                  <a:pt x="2103" y="580"/>
                </a:cubicBezTo>
                <a:close/>
                <a:moveTo>
                  <a:pt x="2106" y="570"/>
                </a:moveTo>
                <a:cubicBezTo>
                  <a:pt x="2106" y="570"/>
                  <a:pt x="2105" y="570"/>
                  <a:pt x="2105" y="571"/>
                </a:cubicBezTo>
                <a:cubicBezTo>
                  <a:pt x="2105" y="573"/>
                  <a:pt x="2105" y="574"/>
                  <a:pt x="2104" y="576"/>
                </a:cubicBezTo>
                <a:cubicBezTo>
                  <a:pt x="2105" y="577"/>
                  <a:pt x="2105" y="577"/>
                  <a:pt x="2105" y="577"/>
                </a:cubicBezTo>
                <a:cubicBezTo>
                  <a:pt x="2105" y="575"/>
                  <a:pt x="2106" y="572"/>
                  <a:pt x="2106" y="570"/>
                </a:cubicBezTo>
                <a:close/>
                <a:moveTo>
                  <a:pt x="2109" y="549"/>
                </a:moveTo>
                <a:cubicBezTo>
                  <a:pt x="2109" y="549"/>
                  <a:pt x="2108" y="550"/>
                  <a:pt x="2108" y="550"/>
                </a:cubicBezTo>
                <a:cubicBezTo>
                  <a:pt x="2108" y="550"/>
                  <a:pt x="2108" y="550"/>
                  <a:pt x="2108" y="550"/>
                </a:cubicBezTo>
                <a:cubicBezTo>
                  <a:pt x="2108" y="550"/>
                  <a:pt x="2108" y="550"/>
                  <a:pt x="2109" y="549"/>
                </a:cubicBezTo>
                <a:cubicBezTo>
                  <a:pt x="2109" y="549"/>
                  <a:pt x="2109" y="549"/>
                  <a:pt x="2109" y="549"/>
                </a:cubicBezTo>
                <a:close/>
                <a:moveTo>
                  <a:pt x="2112" y="540"/>
                </a:moveTo>
                <a:cubicBezTo>
                  <a:pt x="2111" y="542"/>
                  <a:pt x="2111" y="543"/>
                  <a:pt x="2110" y="545"/>
                </a:cubicBezTo>
                <a:cubicBezTo>
                  <a:pt x="2110" y="545"/>
                  <a:pt x="2110" y="546"/>
                  <a:pt x="2110" y="546"/>
                </a:cubicBezTo>
                <a:cubicBezTo>
                  <a:pt x="2111" y="545"/>
                  <a:pt x="2112" y="544"/>
                  <a:pt x="2112" y="542"/>
                </a:cubicBezTo>
                <a:cubicBezTo>
                  <a:pt x="2112" y="542"/>
                  <a:pt x="2112" y="541"/>
                  <a:pt x="2112" y="540"/>
                </a:cubicBezTo>
                <a:close/>
                <a:moveTo>
                  <a:pt x="2115" y="517"/>
                </a:moveTo>
                <a:cubicBezTo>
                  <a:pt x="2116" y="523"/>
                  <a:pt x="2116" y="529"/>
                  <a:pt x="2113" y="533"/>
                </a:cubicBezTo>
                <a:cubicBezTo>
                  <a:pt x="2114" y="534"/>
                  <a:pt x="2114" y="535"/>
                  <a:pt x="2114" y="536"/>
                </a:cubicBezTo>
                <a:cubicBezTo>
                  <a:pt x="2116" y="530"/>
                  <a:pt x="2117" y="524"/>
                  <a:pt x="2116" y="518"/>
                </a:cubicBezTo>
                <a:cubicBezTo>
                  <a:pt x="2116" y="518"/>
                  <a:pt x="2115" y="517"/>
                  <a:pt x="2115" y="517"/>
                </a:cubicBezTo>
                <a:close/>
                <a:moveTo>
                  <a:pt x="2114" y="492"/>
                </a:moveTo>
                <a:cubicBezTo>
                  <a:pt x="2114" y="493"/>
                  <a:pt x="2113" y="494"/>
                  <a:pt x="2112" y="495"/>
                </a:cubicBezTo>
                <a:cubicBezTo>
                  <a:pt x="2113" y="497"/>
                  <a:pt x="2115" y="498"/>
                  <a:pt x="2116" y="500"/>
                </a:cubicBezTo>
                <a:cubicBezTo>
                  <a:pt x="2116" y="500"/>
                  <a:pt x="2116" y="500"/>
                  <a:pt x="2116" y="500"/>
                </a:cubicBezTo>
                <a:cubicBezTo>
                  <a:pt x="2116" y="497"/>
                  <a:pt x="2115" y="495"/>
                  <a:pt x="2114" y="492"/>
                </a:cubicBezTo>
                <a:close/>
                <a:moveTo>
                  <a:pt x="2117" y="486"/>
                </a:moveTo>
                <a:cubicBezTo>
                  <a:pt x="2117" y="487"/>
                  <a:pt x="2117" y="488"/>
                  <a:pt x="2116" y="489"/>
                </a:cubicBezTo>
                <a:cubicBezTo>
                  <a:pt x="2117" y="491"/>
                  <a:pt x="2117" y="492"/>
                  <a:pt x="2117" y="494"/>
                </a:cubicBezTo>
                <a:cubicBezTo>
                  <a:pt x="2118" y="492"/>
                  <a:pt x="2118" y="490"/>
                  <a:pt x="2118" y="487"/>
                </a:cubicBezTo>
                <a:cubicBezTo>
                  <a:pt x="2118" y="487"/>
                  <a:pt x="2118" y="487"/>
                  <a:pt x="2117" y="486"/>
                </a:cubicBezTo>
                <a:close/>
                <a:moveTo>
                  <a:pt x="2107" y="480"/>
                </a:moveTo>
                <a:cubicBezTo>
                  <a:pt x="2108" y="483"/>
                  <a:pt x="2109" y="486"/>
                  <a:pt x="2110" y="490"/>
                </a:cubicBezTo>
                <a:cubicBezTo>
                  <a:pt x="2111" y="489"/>
                  <a:pt x="2111" y="488"/>
                  <a:pt x="2112" y="487"/>
                </a:cubicBezTo>
                <a:cubicBezTo>
                  <a:pt x="2110" y="485"/>
                  <a:pt x="2109" y="483"/>
                  <a:pt x="2107" y="480"/>
                </a:cubicBezTo>
                <a:close/>
                <a:moveTo>
                  <a:pt x="2104" y="472"/>
                </a:moveTo>
                <a:cubicBezTo>
                  <a:pt x="2104" y="472"/>
                  <a:pt x="2104" y="472"/>
                  <a:pt x="2104" y="472"/>
                </a:cubicBezTo>
                <a:cubicBezTo>
                  <a:pt x="2107" y="475"/>
                  <a:pt x="2110" y="478"/>
                  <a:pt x="2113" y="482"/>
                </a:cubicBezTo>
                <a:cubicBezTo>
                  <a:pt x="2113" y="482"/>
                  <a:pt x="2113" y="481"/>
                  <a:pt x="2113" y="481"/>
                </a:cubicBezTo>
                <a:cubicBezTo>
                  <a:pt x="2109" y="477"/>
                  <a:pt x="2106" y="474"/>
                  <a:pt x="2104" y="472"/>
                </a:cubicBezTo>
                <a:close/>
                <a:moveTo>
                  <a:pt x="2113" y="460"/>
                </a:moveTo>
                <a:cubicBezTo>
                  <a:pt x="2114" y="461"/>
                  <a:pt x="2114" y="461"/>
                  <a:pt x="2115" y="462"/>
                </a:cubicBezTo>
                <a:cubicBezTo>
                  <a:pt x="2115" y="462"/>
                  <a:pt x="2115" y="462"/>
                  <a:pt x="2115" y="462"/>
                </a:cubicBezTo>
                <a:cubicBezTo>
                  <a:pt x="2114" y="461"/>
                  <a:pt x="2114" y="460"/>
                  <a:pt x="2113" y="460"/>
                </a:cubicBezTo>
                <a:close/>
                <a:moveTo>
                  <a:pt x="2112" y="446"/>
                </a:moveTo>
                <a:cubicBezTo>
                  <a:pt x="2112" y="447"/>
                  <a:pt x="2112" y="449"/>
                  <a:pt x="2112" y="450"/>
                </a:cubicBezTo>
                <a:cubicBezTo>
                  <a:pt x="2112" y="451"/>
                  <a:pt x="2112" y="452"/>
                  <a:pt x="2112" y="453"/>
                </a:cubicBezTo>
                <a:cubicBezTo>
                  <a:pt x="2113" y="455"/>
                  <a:pt x="2114" y="456"/>
                  <a:pt x="2115" y="458"/>
                </a:cubicBezTo>
                <a:cubicBezTo>
                  <a:pt x="2115" y="454"/>
                  <a:pt x="2114" y="450"/>
                  <a:pt x="2112" y="446"/>
                </a:cubicBezTo>
                <a:close/>
                <a:moveTo>
                  <a:pt x="2107" y="441"/>
                </a:moveTo>
                <a:cubicBezTo>
                  <a:pt x="2107" y="442"/>
                  <a:pt x="2107" y="444"/>
                  <a:pt x="2106" y="445"/>
                </a:cubicBezTo>
                <a:cubicBezTo>
                  <a:pt x="2107" y="445"/>
                  <a:pt x="2107" y="446"/>
                  <a:pt x="2107" y="447"/>
                </a:cubicBezTo>
                <a:cubicBezTo>
                  <a:pt x="2108" y="448"/>
                  <a:pt x="2109" y="449"/>
                  <a:pt x="2110" y="450"/>
                </a:cubicBezTo>
                <a:cubicBezTo>
                  <a:pt x="2109" y="447"/>
                  <a:pt x="2108" y="444"/>
                  <a:pt x="2107" y="441"/>
                </a:cubicBezTo>
                <a:close/>
                <a:moveTo>
                  <a:pt x="2108" y="439"/>
                </a:moveTo>
                <a:cubicBezTo>
                  <a:pt x="2108" y="439"/>
                  <a:pt x="2108" y="439"/>
                  <a:pt x="2108" y="439"/>
                </a:cubicBezTo>
                <a:cubicBezTo>
                  <a:pt x="2109" y="441"/>
                  <a:pt x="2110" y="444"/>
                  <a:pt x="2111" y="446"/>
                </a:cubicBezTo>
                <a:cubicBezTo>
                  <a:pt x="2111" y="445"/>
                  <a:pt x="2111" y="444"/>
                  <a:pt x="2111" y="443"/>
                </a:cubicBezTo>
                <a:cubicBezTo>
                  <a:pt x="2110" y="441"/>
                  <a:pt x="2109" y="440"/>
                  <a:pt x="2108" y="439"/>
                </a:cubicBezTo>
                <a:close/>
                <a:moveTo>
                  <a:pt x="2104" y="437"/>
                </a:moveTo>
                <a:cubicBezTo>
                  <a:pt x="2104" y="438"/>
                  <a:pt x="2104" y="438"/>
                  <a:pt x="2104" y="438"/>
                </a:cubicBezTo>
                <a:cubicBezTo>
                  <a:pt x="2104" y="439"/>
                  <a:pt x="2104" y="439"/>
                  <a:pt x="2105" y="440"/>
                </a:cubicBezTo>
                <a:cubicBezTo>
                  <a:pt x="2105" y="439"/>
                  <a:pt x="2104" y="438"/>
                  <a:pt x="2104" y="437"/>
                </a:cubicBezTo>
                <a:close/>
                <a:moveTo>
                  <a:pt x="2108" y="426"/>
                </a:moveTo>
                <a:cubicBezTo>
                  <a:pt x="2108" y="426"/>
                  <a:pt x="2108" y="427"/>
                  <a:pt x="2108" y="427"/>
                </a:cubicBezTo>
                <a:cubicBezTo>
                  <a:pt x="2109" y="429"/>
                  <a:pt x="2110" y="430"/>
                  <a:pt x="2110" y="432"/>
                </a:cubicBezTo>
                <a:cubicBezTo>
                  <a:pt x="2111" y="433"/>
                  <a:pt x="2111" y="433"/>
                  <a:pt x="2112" y="434"/>
                </a:cubicBezTo>
                <a:cubicBezTo>
                  <a:pt x="2111" y="432"/>
                  <a:pt x="2110" y="429"/>
                  <a:pt x="2108" y="426"/>
                </a:cubicBezTo>
                <a:close/>
                <a:moveTo>
                  <a:pt x="2109" y="420"/>
                </a:moveTo>
                <a:cubicBezTo>
                  <a:pt x="2109" y="421"/>
                  <a:pt x="2109" y="422"/>
                  <a:pt x="2109" y="423"/>
                </a:cubicBezTo>
                <a:cubicBezTo>
                  <a:pt x="2110" y="424"/>
                  <a:pt x="2110" y="426"/>
                  <a:pt x="2111" y="428"/>
                </a:cubicBezTo>
                <a:cubicBezTo>
                  <a:pt x="2111" y="426"/>
                  <a:pt x="2111" y="423"/>
                  <a:pt x="2109" y="420"/>
                </a:cubicBezTo>
                <a:close/>
                <a:moveTo>
                  <a:pt x="2104" y="401"/>
                </a:moveTo>
                <a:cubicBezTo>
                  <a:pt x="2106" y="403"/>
                  <a:pt x="2107" y="405"/>
                  <a:pt x="2107" y="406"/>
                </a:cubicBezTo>
                <a:cubicBezTo>
                  <a:pt x="2109" y="408"/>
                  <a:pt x="2110" y="410"/>
                  <a:pt x="2111" y="412"/>
                </a:cubicBezTo>
                <a:cubicBezTo>
                  <a:pt x="2110" y="409"/>
                  <a:pt x="2108" y="405"/>
                  <a:pt x="2104" y="401"/>
                </a:cubicBezTo>
                <a:close/>
                <a:moveTo>
                  <a:pt x="2101" y="389"/>
                </a:moveTo>
                <a:cubicBezTo>
                  <a:pt x="2101" y="391"/>
                  <a:pt x="2102" y="394"/>
                  <a:pt x="2102" y="396"/>
                </a:cubicBezTo>
                <a:cubicBezTo>
                  <a:pt x="2102" y="397"/>
                  <a:pt x="2102" y="397"/>
                  <a:pt x="2103" y="397"/>
                </a:cubicBezTo>
                <a:cubicBezTo>
                  <a:pt x="2103" y="395"/>
                  <a:pt x="2102" y="392"/>
                  <a:pt x="2101" y="389"/>
                </a:cubicBezTo>
                <a:close/>
                <a:moveTo>
                  <a:pt x="2098" y="388"/>
                </a:moveTo>
                <a:cubicBezTo>
                  <a:pt x="2097" y="388"/>
                  <a:pt x="2097" y="388"/>
                  <a:pt x="2097" y="389"/>
                </a:cubicBezTo>
                <a:cubicBezTo>
                  <a:pt x="2097" y="389"/>
                  <a:pt x="2098" y="390"/>
                  <a:pt x="2098" y="390"/>
                </a:cubicBezTo>
                <a:cubicBezTo>
                  <a:pt x="2098" y="389"/>
                  <a:pt x="2098" y="388"/>
                  <a:pt x="2098" y="388"/>
                </a:cubicBezTo>
                <a:close/>
                <a:moveTo>
                  <a:pt x="2098" y="375"/>
                </a:moveTo>
                <a:cubicBezTo>
                  <a:pt x="2098" y="375"/>
                  <a:pt x="2098" y="375"/>
                  <a:pt x="2098" y="376"/>
                </a:cubicBezTo>
                <a:cubicBezTo>
                  <a:pt x="2098" y="377"/>
                  <a:pt x="2098" y="379"/>
                  <a:pt x="2098" y="381"/>
                </a:cubicBezTo>
                <a:cubicBezTo>
                  <a:pt x="2099" y="381"/>
                  <a:pt x="2099" y="382"/>
                  <a:pt x="2099" y="382"/>
                </a:cubicBezTo>
                <a:cubicBezTo>
                  <a:pt x="2099" y="380"/>
                  <a:pt x="2099" y="377"/>
                  <a:pt x="2098" y="375"/>
                </a:cubicBezTo>
                <a:close/>
                <a:moveTo>
                  <a:pt x="2096" y="354"/>
                </a:moveTo>
                <a:cubicBezTo>
                  <a:pt x="2096" y="355"/>
                  <a:pt x="2096" y="355"/>
                  <a:pt x="2096" y="356"/>
                </a:cubicBezTo>
                <a:cubicBezTo>
                  <a:pt x="2096" y="356"/>
                  <a:pt x="2096" y="356"/>
                  <a:pt x="2096" y="356"/>
                </a:cubicBezTo>
                <a:cubicBezTo>
                  <a:pt x="2096" y="356"/>
                  <a:pt x="2096" y="355"/>
                  <a:pt x="2096" y="355"/>
                </a:cubicBezTo>
                <a:cubicBezTo>
                  <a:pt x="2096" y="355"/>
                  <a:pt x="2096" y="354"/>
                  <a:pt x="2096" y="354"/>
                </a:cubicBezTo>
                <a:close/>
                <a:moveTo>
                  <a:pt x="2097" y="346"/>
                </a:moveTo>
                <a:cubicBezTo>
                  <a:pt x="2097" y="347"/>
                  <a:pt x="2097" y="349"/>
                  <a:pt x="2097" y="350"/>
                </a:cubicBezTo>
                <a:cubicBezTo>
                  <a:pt x="2097" y="351"/>
                  <a:pt x="2097" y="351"/>
                  <a:pt x="2097" y="351"/>
                </a:cubicBezTo>
                <a:cubicBezTo>
                  <a:pt x="2097" y="350"/>
                  <a:pt x="2098" y="349"/>
                  <a:pt x="2098" y="348"/>
                </a:cubicBezTo>
                <a:cubicBezTo>
                  <a:pt x="2098" y="347"/>
                  <a:pt x="2097" y="347"/>
                  <a:pt x="2097" y="346"/>
                </a:cubicBezTo>
                <a:close/>
                <a:moveTo>
                  <a:pt x="2095" y="323"/>
                </a:moveTo>
                <a:cubicBezTo>
                  <a:pt x="2097" y="329"/>
                  <a:pt x="2099" y="334"/>
                  <a:pt x="2097" y="339"/>
                </a:cubicBezTo>
                <a:cubicBezTo>
                  <a:pt x="2098" y="340"/>
                  <a:pt x="2098" y="341"/>
                  <a:pt x="2099" y="342"/>
                </a:cubicBezTo>
                <a:cubicBezTo>
                  <a:pt x="2099" y="336"/>
                  <a:pt x="2099" y="330"/>
                  <a:pt x="2096" y="324"/>
                </a:cubicBezTo>
                <a:cubicBezTo>
                  <a:pt x="2096" y="324"/>
                  <a:pt x="2095" y="323"/>
                  <a:pt x="2095" y="323"/>
                </a:cubicBezTo>
                <a:close/>
                <a:moveTo>
                  <a:pt x="1178" y="322"/>
                </a:moveTo>
                <a:cubicBezTo>
                  <a:pt x="1178" y="323"/>
                  <a:pt x="1178" y="324"/>
                  <a:pt x="1177" y="325"/>
                </a:cubicBezTo>
                <a:cubicBezTo>
                  <a:pt x="1178" y="327"/>
                  <a:pt x="1178" y="329"/>
                  <a:pt x="1179" y="330"/>
                </a:cubicBezTo>
                <a:cubicBezTo>
                  <a:pt x="1179" y="329"/>
                  <a:pt x="1180" y="327"/>
                  <a:pt x="1180" y="325"/>
                </a:cubicBezTo>
                <a:cubicBezTo>
                  <a:pt x="1180" y="324"/>
                  <a:pt x="1179" y="323"/>
                  <a:pt x="1178" y="322"/>
                </a:cubicBezTo>
                <a:close/>
                <a:moveTo>
                  <a:pt x="1180" y="319"/>
                </a:moveTo>
                <a:cubicBezTo>
                  <a:pt x="1180" y="319"/>
                  <a:pt x="1179" y="319"/>
                  <a:pt x="1179" y="319"/>
                </a:cubicBezTo>
                <a:cubicBezTo>
                  <a:pt x="1180" y="320"/>
                  <a:pt x="1180" y="320"/>
                  <a:pt x="1180" y="320"/>
                </a:cubicBezTo>
                <a:cubicBezTo>
                  <a:pt x="1180" y="320"/>
                  <a:pt x="1180" y="319"/>
                  <a:pt x="1180" y="319"/>
                </a:cubicBezTo>
                <a:close/>
                <a:moveTo>
                  <a:pt x="1182" y="316"/>
                </a:moveTo>
                <a:cubicBezTo>
                  <a:pt x="1181" y="316"/>
                  <a:pt x="1181" y="316"/>
                  <a:pt x="1181" y="317"/>
                </a:cubicBezTo>
                <a:cubicBezTo>
                  <a:pt x="1181" y="319"/>
                  <a:pt x="1181" y="321"/>
                  <a:pt x="1181" y="323"/>
                </a:cubicBezTo>
                <a:cubicBezTo>
                  <a:pt x="1181" y="323"/>
                  <a:pt x="1181" y="323"/>
                  <a:pt x="1181" y="323"/>
                </a:cubicBezTo>
                <a:cubicBezTo>
                  <a:pt x="1182" y="322"/>
                  <a:pt x="1182" y="320"/>
                  <a:pt x="1183" y="319"/>
                </a:cubicBezTo>
                <a:cubicBezTo>
                  <a:pt x="1182" y="318"/>
                  <a:pt x="1182" y="317"/>
                  <a:pt x="1182" y="316"/>
                </a:cubicBezTo>
                <a:cubicBezTo>
                  <a:pt x="1182" y="317"/>
                  <a:pt x="1182" y="318"/>
                  <a:pt x="1182" y="318"/>
                </a:cubicBezTo>
                <a:cubicBezTo>
                  <a:pt x="1182" y="317"/>
                  <a:pt x="1182" y="316"/>
                  <a:pt x="1182" y="316"/>
                </a:cubicBezTo>
                <a:close/>
                <a:moveTo>
                  <a:pt x="1175" y="314"/>
                </a:moveTo>
                <a:cubicBezTo>
                  <a:pt x="1175" y="316"/>
                  <a:pt x="1176" y="318"/>
                  <a:pt x="1176" y="319"/>
                </a:cubicBezTo>
                <a:cubicBezTo>
                  <a:pt x="1176" y="319"/>
                  <a:pt x="1176" y="318"/>
                  <a:pt x="1176" y="318"/>
                </a:cubicBezTo>
                <a:cubicBezTo>
                  <a:pt x="1176" y="317"/>
                  <a:pt x="1176" y="316"/>
                  <a:pt x="1175" y="314"/>
                </a:cubicBezTo>
                <a:close/>
                <a:moveTo>
                  <a:pt x="2088" y="300"/>
                </a:moveTo>
                <a:cubicBezTo>
                  <a:pt x="2087" y="301"/>
                  <a:pt x="2087" y="302"/>
                  <a:pt x="2086" y="303"/>
                </a:cubicBezTo>
                <a:cubicBezTo>
                  <a:pt x="2088" y="304"/>
                  <a:pt x="2090" y="306"/>
                  <a:pt x="2092" y="307"/>
                </a:cubicBezTo>
                <a:cubicBezTo>
                  <a:pt x="2092" y="307"/>
                  <a:pt x="2092" y="307"/>
                  <a:pt x="2092" y="306"/>
                </a:cubicBezTo>
                <a:cubicBezTo>
                  <a:pt x="2091" y="304"/>
                  <a:pt x="2089" y="302"/>
                  <a:pt x="2088" y="300"/>
                </a:cubicBezTo>
                <a:close/>
                <a:moveTo>
                  <a:pt x="1179" y="299"/>
                </a:moveTo>
                <a:cubicBezTo>
                  <a:pt x="1179" y="300"/>
                  <a:pt x="1178" y="301"/>
                  <a:pt x="1178" y="302"/>
                </a:cubicBezTo>
                <a:cubicBezTo>
                  <a:pt x="1177" y="305"/>
                  <a:pt x="1177" y="309"/>
                  <a:pt x="1178" y="314"/>
                </a:cubicBezTo>
                <a:cubicBezTo>
                  <a:pt x="1178" y="313"/>
                  <a:pt x="1179" y="312"/>
                  <a:pt x="1179" y="311"/>
                </a:cubicBezTo>
                <a:cubicBezTo>
                  <a:pt x="1179" y="308"/>
                  <a:pt x="1179" y="306"/>
                  <a:pt x="1180" y="304"/>
                </a:cubicBezTo>
                <a:cubicBezTo>
                  <a:pt x="1179" y="302"/>
                  <a:pt x="1179" y="301"/>
                  <a:pt x="1179" y="299"/>
                </a:cubicBezTo>
                <a:close/>
                <a:moveTo>
                  <a:pt x="2090" y="293"/>
                </a:moveTo>
                <a:cubicBezTo>
                  <a:pt x="2089" y="295"/>
                  <a:pt x="2089" y="295"/>
                  <a:pt x="2089" y="297"/>
                </a:cubicBezTo>
                <a:cubicBezTo>
                  <a:pt x="2090" y="298"/>
                  <a:pt x="2091" y="299"/>
                  <a:pt x="2092" y="301"/>
                </a:cubicBezTo>
                <a:cubicBezTo>
                  <a:pt x="2092" y="299"/>
                  <a:pt x="2091" y="297"/>
                  <a:pt x="2091" y="294"/>
                </a:cubicBezTo>
                <a:cubicBezTo>
                  <a:pt x="2090" y="294"/>
                  <a:pt x="2090" y="294"/>
                  <a:pt x="2090" y="293"/>
                </a:cubicBezTo>
                <a:close/>
                <a:moveTo>
                  <a:pt x="2077" y="290"/>
                </a:moveTo>
                <a:cubicBezTo>
                  <a:pt x="2079" y="292"/>
                  <a:pt x="2081" y="295"/>
                  <a:pt x="2083" y="298"/>
                </a:cubicBezTo>
                <a:cubicBezTo>
                  <a:pt x="2083" y="297"/>
                  <a:pt x="2084" y="296"/>
                  <a:pt x="2084" y="295"/>
                </a:cubicBezTo>
                <a:cubicBezTo>
                  <a:pt x="2082" y="293"/>
                  <a:pt x="2080" y="292"/>
                  <a:pt x="2077" y="290"/>
                </a:cubicBezTo>
                <a:close/>
                <a:moveTo>
                  <a:pt x="2072" y="282"/>
                </a:moveTo>
                <a:cubicBezTo>
                  <a:pt x="2072" y="282"/>
                  <a:pt x="2072" y="283"/>
                  <a:pt x="2072" y="283"/>
                </a:cubicBezTo>
                <a:cubicBezTo>
                  <a:pt x="2076" y="285"/>
                  <a:pt x="2080" y="287"/>
                  <a:pt x="2084" y="291"/>
                </a:cubicBezTo>
                <a:cubicBezTo>
                  <a:pt x="2084" y="290"/>
                  <a:pt x="2084" y="290"/>
                  <a:pt x="2083" y="289"/>
                </a:cubicBezTo>
                <a:cubicBezTo>
                  <a:pt x="2079" y="286"/>
                  <a:pt x="2075" y="284"/>
                  <a:pt x="2072" y="282"/>
                </a:cubicBezTo>
                <a:close/>
                <a:moveTo>
                  <a:pt x="1181" y="276"/>
                </a:moveTo>
                <a:cubicBezTo>
                  <a:pt x="1180" y="277"/>
                  <a:pt x="1179" y="278"/>
                  <a:pt x="1178" y="279"/>
                </a:cubicBezTo>
                <a:cubicBezTo>
                  <a:pt x="1177" y="282"/>
                  <a:pt x="1178" y="285"/>
                  <a:pt x="1178" y="288"/>
                </a:cubicBezTo>
                <a:cubicBezTo>
                  <a:pt x="1179" y="288"/>
                  <a:pt x="1179" y="287"/>
                  <a:pt x="1179" y="287"/>
                </a:cubicBezTo>
                <a:cubicBezTo>
                  <a:pt x="1180" y="283"/>
                  <a:pt x="1180" y="279"/>
                  <a:pt x="1181" y="276"/>
                </a:cubicBezTo>
                <a:close/>
                <a:moveTo>
                  <a:pt x="1180" y="272"/>
                </a:moveTo>
                <a:cubicBezTo>
                  <a:pt x="1179" y="273"/>
                  <a:pt x="1179" y="274"/>
                  <a:pt x="1179" y="275"/>
                </a:cubicBezTo>
                <a:cubicBezTo>
                  <a:pt x="1179" y="274"/>
                  <a:pt x="1180" y="274"/>
                  <a:pt x="1181" y="273"/>
                </a:cubicBezTo>
                <a:cubicBezTo>
                  <a:pt x="1180" y="273"/>
                  <a:pt x="1180" y="272"/>
                  <a:pt x="1180" y="272"/>
                </a:cubicBezTo>
                <a:close/>
                <a:moveTo>
                  <a:pt x="1182" y="270"/>
                </a:moveTo>
                <a:cubicBezTo>
                  <a:pt x="1182" y="270"/>
                  <a:pt x="1181" y="270"/>
                  <a:pt x="1181" y="270"/>
                </a:cubicBezTo>
                <a:cubicBezTo>
                  <a:pt x="1181" y="270"/>
                  <a:pt x="1182" y="271"/>
                  <a:pt x="1182" y="271"/>
                </a:cubicBezTo>
                <a:cubicBezTo>
                  <a:pt x="1182" y="271"/>
                  <a:pt x="1182" y="270"/>
                  <a:pt x="1182" y="270"/>
                </a:cubicBezTo>
                <a:close/>
                <a:moveTo>
                  <a:pt x="2079" y="269"/>
                </a:moveTo>
                <a:cubicBezTo>
                  <a:pt x="2080" y="270"/>
                  <a:pt x="2080" y="271"/>
                  <a:pt x="2081" y="272"/>
                </a:cubicBezTo>
                <a:cubicBezTo>
                  <a:pt x="2081" y="271"/>
                  <a:pt x="2081" y="271"/>
                  <a:pt x="2081" y="271"/>
                </a:cubicBezTo>
                <a:cubicBezTo>
                  <a:pt x="2080" y="270"/>
                  <a:pt x="2080" y="270"/>
                  <a:pt x="2079" y="269"/>
                </a:cubicBezTo>
                <a:close/>
                <a:moveTo>
                  <a:pt x="1178" y="262"/>
                </a:moveTo>
                <a:cubicBezTo>
                  <a:pt x="1177" y="262"/>
                  <a:pt x="1177" y="263"/>
                  <a:pt x="1177" y="263"/>
                </a:cubicBezTo>
                <a:cubicBezTo>
                  <a:pt x="1177" y="263"/>
                  <a:pt x="1177" y="263"/>
                  <a:pt x="1178" y="262"/>
                </a:cubicBezTo>
                <a:cubicBezTo>
                  <a:pt x="1178" y="262"/>
                  <a:pt x="1178" y="262"/>
                  <a:pt x="1178" y="262"/>
                </a:cubicBezTo>
                <a:close/>
                <a:moveTo>
                  <a:pt x="1183" y="259"/>
                </a:moveTo>
                <a:cubicBezTo>
                  <a:pt x="1182" y="260"/>
                  <a:pt x="1181" y="261"/>
                  <a:pt x="1180" y="262"/>
                </a:cubicBezTo>
                <a:cubicBezTo>
                  <a:pt x="1180" y="262"/>
                  <a:pt x="1180" y="263"/>
                  <a:pt x="1180" y="263"/>
                </a:cubicBezTo>
                <a:cubicBezTo>
                  <a:pt x="1181" y="262"/>
                  <a:pt x="1182" y="261"/>
                  <a:pt x="1183" y="260"/>
                </a:cubicBezTo>
                <a:cubicBezTo>
                  <a:pt x="1183" y="259"/>
                  <a:pt x="1183" y="259"/>
                  <a:pt x="1183" y="259"/>
                </a:cubicBezTo>
                <a:close/>
                <a:moveTo>
                  <a:pt x="2074" y="256"/>
                </a:moveTo>
                <a:cubicBezTo>
                  <a:pt x="2075" y="257"/>
                  <a:pt x="2075" y="259"/>
                  <a:pt x="2075" y="260"/>
                </a:cubicBezTo>
                <a:cubicBezTo>
                  <a:pt x="2075" y="261"/>
                  <a:pt x="2075" y="262"/>
                  <a:pt x="2076" y="263"/>
                </a:cubicBezTo>
                <a:cubicBezTo>
                  <a:pt x="2077" y="264"/>
                  <a:pt x="2079" y="266"/>
                  <a:pt x="2080" y="268"/>
                </a:cubicBezTo>
                <a:cubicBezTo>
                  <a:pt x="2080" y="264"/>
                  <a:pt x="2077" y="260"/>
                  <a:pt x="2074" y="256"/>
                </a:cubicBezTo>
                <a:close/>
                <a:moveTo>
                  <a:pt x="1184" y="250"/>
                </a:moveTo>
                <a:cubicBezTo>
                  <a:pt x="1183" y="252"/>
                  <a:pt x="1182" y="253"/>
                  <a:pt x="1181" y="255"/>
                </a:cubicBezTo>
                <a:cubicBezTo>
                  <a:pt x="1181" y="255"/>
                  <a:pt x="1181" y="255"/>
                  <a:pt x="1181" y="255"/>
                </a:cubicBezTo>
                <a:cubicBezTo>
                  <a:pt x="1181" y="255"/>
                  <a:pt x="1181" y="255"/>
                  <a:pt x="1181" y="255"/>
                </a:cubicBezTo>
                <a:cubicBezTo>
                  <a:pt x="1181" y="255"/>
                  <a:pt x="1181" y="256"/>
                  <a:pt x="1180" y="256"/>
                </a:cubicBezTo>
                <a:cubicBezTo>
                  <a:pt x="1180" y="257"/>
                  <a:pt x="1180" y="258"/>
                  <a:pt x="1180" y="259"/>
                </a:cubicBezTo>
                <a:cubicBezTo>
                  <a:pt x="1181" y="258"/>
                  <a:pt x="1183" y="257"/>
                  <a:pt x="1184" y="256"/>
                </a:cubicBezTo>
                <a:cubicBezTo>
                  <a:pt x="1184" y="254"/>
                  <a:pt x="1184" y="252"/>
                  <a:pt x="1184" y="250"/>
                </a:cubicBezTo>
                <a:close/>
                <a:moveTo>
                  <a:pt x="2068" y="250"/>
                </a:moveTo>
                <a:cubicBezTo>
                  <a:pt x="2070" y="252"/>
                  <a:pt x="2071" y="254"/>
                  <a:pt x="2073" y="257"/>
                </a:cubicBezTo>
                <a:cubicBezTo>
                  <a:pt x="2073" y="256"/>
                  <a:pt x="2072" y="255"/>
                  <a:pt x="2072" y="253"/>
                </a:cubicBezTo>
                <a:cubicBezTo>
                  <a:pt x="2071" y="252"/>
                  <a:pt x="2069" y="251"/>
                  <a:pt x="2068" y="250"/>
                </a:cubicBezTo>
                <a:close/>
                <a:moveTo>
                  <a:pt x="2063" y="248"/>
                </a:moveTo>
                <a:cubicBezTo>
                  <a:pt x="2063" y="249"/>
                  <a:pt x="2063" y="249"/>
                  <a:pt x="2063" y="249"/>
                </a:cubicBezTo>
                <a:cubicBezTo>
                  <a:pt x="2065" y="252"/>
                  <a:pt x="2067" y="255"/>
                  <a:pt x="2069" y="258"/>
                </a:cubicBezTo>
                <a:cubicBezTo>
                  <a:pt x="2070" y="259"/>
                  <a:pt x="2072" y="260"/>
                  <a:pt x="2073" y="261"/>
                </a:cubicBezTo>
                <a:cubicBezTo>
                  <a:pt x="2071" y="257"/>
                  <a:pt x="2068" y="252"/>
                  <a:pt x="2063" y="248"/>
                </a:cubicBezTo>
                <a:close/>
                <a:moveTo>
                  <a:pt x="1187" y="238"/>
                </a:moveTo>
                <a:cubicBezTo>
                  <a:pt x="1186" y="240"/>
                  <a:pt x="1185" y="241"/>
                  <a:pt x="1185" y="242"/>
                </a:cubicBezTo>
                <a:cubicBezTo>
                  <a:pt x="1184" y="246"/>
                  <a:pt x="1183" y="249"/>
                  <a:pt x="1183" y="249"/>
                </a:cubicBezTo>
                <a:cubicBezTo>
                  <a:pt x="1183" y="248"/>
                  <a:pt x="1183" y="247"/>
                  <a:pt x="1183" y="246"/>
                </a:cubicBezTo>
                <a:cubicBezTo>
                  <a:pt x="1182" y="248"/>
                  <a:pt x="1181" y="250"/>
                  <a:pt x="1181" y="252"/>
                </a:cubicBezTo>
                <a:cubicBezTo>
                  <a:pt x="1181" y="252"/>
                  <a:pt x="1181" y="252"/>
                  <a:pt x="1181" y="252"/>
                </a:cubicBezTo>
                <a:cubicBezTo>
                  <a:pt x="1182" y="250"/>
                  <a:pt x="1184" y="248"/>
                  <a:pt x="1185" y="246"/>
                </a:cubicBezTo>
                <a:cubicBezTo>
                  <a:pt x="1186" y="244"/>
                  <a:pt x="1187" y="241"/>
                  <a:pt x="1187" y="238"/>
                </a:cubicBezTo>
                <a:close/>
                <a:moveTo>
                  <a:pt x="2065" y="238"/>
                </a:moveTo>
                <a:cubicBezTo>
                  <a:pt x="2065" y="238"/>
                  <a:pt x="2065" y="239"/>
                  <a:pt x="2065" y="239"/>
                </a:cubicBezTo>
                <a:cubicBezTo>
                  <a:pt x="2066" y="240"/>
                  <a:pt x="2068" y="242"/>
                  <a:pt x="2069" y="243"/>
                </a:cubicBezTo>
                <a:cubicBezTo>
                  <a:pt x="2069" y="244"/>
                  <a:pt x="2070" y="245"/>
                  <a:pt x="2071" y="245"/>
                </a:cubicBezTo>
                <a:cubicBezTo>
                  <a:pt x="2069" y="243"/>
                  <a:pt x="2068" y="240"/>
                  <a:pt x="2065" y="238"/>
                </a:cubicBezTo>
                <a:close/>
                <a:moveTo>
                  <a:pt x="2064" y="233"/>
                </a:moveTo>
                <a:cubicBezTo>
                  <a:pt x="2065" y="233"/>
                  <a:pt x="2065" y="234"/>
                  <a:pt x="2065" y="235"/>
                </a:cubicBezTo>
                <a:cubicBezTo>
                  <a:pt x="2066" y="236"/>
                  <a:pt x="2067" y="238"/>
                  <a:pt x="2068" y="240"/>
                </a:cubicBezTo>
                <a:cubicBezTo>
                  <a:pt x="2068" y="238"/>
                  <a:pt x="2067" y="235"/>
                  <a:pt x="2064" y="233"/>
                </a:cubicBezTo>
                <a:close/>
                <a:moveTo>
                  <a:pt x="1192" y="225"/>
                </a:moveTo>
                <a:cubicBezTo>
                  <a:pt x="1191" y="227"/>
                  <a:pt x="1190" y="229"/>
                  <a:pt x="1189" y="231"/>
                </a:cubicBezTo>
                <a:cubicBezTo>
                  <a:pt x="1189" y="230"/>
                  <a:pt x="1190" y="230"/>
                  <a:pt x="1190" y="229"/>
                </a:cubicBezTo>
                <a:cubicBezTo>
                  <a:pt x="1191" y="227"/>
                  <a:pt x="1192" y="225"/>
                  <a:pt x="1192" y="225"/>
                </a:cubicBezTo>
                <a:close/>
                <a:moveTo>
                  <a:pt x="1188" y="225"/>
                </a:moveTo>
                <a:cubicBezTo>
                  <a:pt x="1184" y="229"/>
                  <a:pt x="1183" y="235"/>
                  <a:pt x="1182" y="240"/>
                </a:cubicBezTo>
                <a:cubicBezTo>
                  <a:pt x="1182" y="239"/>
                  <a:pt x="1183" y="238"/>
                  <a:pt x="1184" y="237"/>
                </a:cubicBezTo>
                <a:cubicBezTo>
                  <a:pt x="1185" y="233"/>
                  <a:pt x="1186" y="229"/>
                  <a:pt x="1188" y="225"/>
                </a:cubicBezTo>
                <a:close/>
                <a:moveTo>
                  <a:pt x="1191" y="213"/>
                </a:moveTo>
                <a:cubicBezTo>
                  <a:pt x="1189" y="216"/>
                  <a:pt x="1187" y="219"/>
                  <a:pt x="1186" y="222"/>
                </a:cubicBezTo>
                <a:cubicBezTo>
                  <a:pt x="1188" y="220"/>
                  <a:pt x="1189" y="217"/>
                  <a:pt x="1191" y="215"/>
                </a:cubicBezTo>
                <a:cubicBezTo>
                  <a:pt x="1191" y="215"/>
                  <a:pt x="1191" y="214"/>
                  <a:pt x="1192" y="214"/>
                </a:cubicBezTo>
                <a:cubicBezTo>
                  <a:pt x="1191" y="213"/>
                  <a:pt x="1191" y="213"/>
                  <a:pt x="1191" y="213"/>
                </a:cubicBezTo>
                <a:close/>
                <a:moveTo>
                  <a:pt x="1192" y="211"/>
                </a:moveTo>
                <a:cubicBezTo>
                  <a:pt x="1192" y="212"/>
                  <a:pt x="1191" y="212"/>
                  <a:pt x="1191" y="213"/>
                </a:cubicBezTo>
                <a:cubicBezTo>
                  <a:pt x="1191" y="213"/>
                  <a:pt x="1191" y="213"/>
                  <a:pt x="1192" y="213"/>
                </a:cubicBezTo>
                <a:cubicBezTo>
                  <a:pt x="1192" y="213"/>
                  <a:pt x="1192" y="212"/>
                  <a:pt x="1192" y="211"/>
                </a:cubicBezTo>
                <a:close/>
                <a:moveTo>
                  <a:pt x="1195" y="210"/>
                </a:moveTo>
                <a:cubicBezTo>
                  <a:pt x="1194" y="210"/>
                  <a:pt x="1194" y="210"/>
                  <a:pt x="1193" y="210"/>
                </a:cubicBezTo>
                <a:cubicBezTo>
                  <a:pt x="1193" y="212"/>
                  <a:pt x="1193" y="213"/>
                  <a:pt x="1192" y="214"/>
                </a:cubicBezTo>
                <a:cubicBezTo>
                  <a:pt x="1192" y="214"/>
                  <a:pt x="1192" y="214"/>
                  <a:pt x="1192" y="214"/>
                </a:cubicBezTo>
                <a:cubicBezTo>
                  <a:pt x="1192" y="214"/>
                  <a:pt x="1192" y="215"/>
                  <a:pt x="1192" y="215"/>
                </a:cubicBezTo>
                <a:cubicBezTo>
                  <a:pt x="1192" y="215"/>
                  <a:pt x="1192" y="214"/>
                  <a:pt x="1193" y="214"/>
                </a:cubicBezTo>
                <a:cubicBezTo>
                  <a:pt x="1193" y="213"/>
                  <a:pt x="1194" y="212"/>
                  <a:pt x="1195" y="210"/>
                </a:cubicBezTo>
                <a:close/>
                <a:moveTo>
                  <a:pt x="1191" y="206"/>
                </a:moveTo>
                <a:cubicBezTo>
                  <a:pt x="1189" y="207"/>
                  <a:pt x="1188" y="207"/>
                  <a:pt x="1187" y="208"/>
                </a:cubicBezTo>
                <a:cubicBezTo>
                  <a:pt x="1187" y="209"/>
                  <a:pt x="1188" y="209"/>
                  <a:pt x="1188" y="209"/>
                </a:cubicBezTo>
                <a:cubicBezTo>
                  <a:pt x="1189" y="208"/>
                  <a:pt x="1191" y="208"/>
                  <a:pt x="1192" y="207"/>
                </a:cubicBezTo>
                <a:cubicBezTo>
                  <a:pt x="1192" y="207"/>
                  <a:pt x="1192" y="207"/>
                  <a:pt x="1192" y="207"/>
                </a:cubicBezTo>
                <a:cubicBezTo>
                  <a:pt x="1192" y="207"/>
                  <a:pt x="1191" y="207"/>
                  <a:pt x="1191" y="206"/>
                </a:cubicBezTo>
                <a:close/>
                <a:moveTo>
                  <a:pt x="1188" y="205"/>
                </a:moveTo>
                <a:cubicBezTo>
                  <a:pt x="1188" y="205"/>
                  <a:pt x="1187" y="206"/>
                  <a:pt x="1187" y="206"/>
                </a:cubicBezTo>
                <a:cubicBezTo>
                  <a:pt x="1187" y="206"/>
                  <a:pt x="1188" y="205"/>
                  <a:pt x="1189" y="205"/>
                </a:cubicBezTo>
                <a:cubicBezTo>
                  <a:pt x="1188" y="205"/>
                  <a:pt x="1188" y="205"/>
                  <a:pt x="1188" y="205"/>
                </a:cubicBezTo>
                <a:close/>
                <a:moveTo>
                  <a:pt x="2043" y="201"/>
                </a:moveTo>
                <a:cubicBezTo>
                  <a:pt x="2043" y="203"/>
                  <a:pt x="2043" y="204"/>
                  <a:pt x="2043" y="205"/>
                </a:cubicBezTo>
                <a:cubicBezTo>
                  <a:pt x="2044" y="207"/>
                  <a:pt x="2045" y="209"/>
                  <a:pt x="2045" y="211"/>
                </a:cubicBezTo>
                <a:cubicBezTo>
                  <a:pt x="2045" y="211"/>
                  <a:pt x="2046" y="211"/>
                  <a:pt x="2046" y="212"/>
                </a:cubicBezTo>
                <a:cubicBezTo>
                  <a:pt x="2047" y="208"/>
                  <a:pt x="2045" y="205"/>
                  <a:pt x="2043" y="201"/>
                </a:cubicBezTo>
                <a:close/>
                <a:moveTo>
                  <a:pt x="1185" y="201"/>
                </a:moveTo>
                <a:cubicBezTo>
                  <a:pt x="1185" y="202"/>
                  <a:pt x="1185" y="203"/>
                  <a:pt x="1186" y="205"/>
                </a:cubicBezTo>
                <a:cubicBezTo>
                  <a:pt x="1186" y="204"/>
                  <a:pt x="1186" y="204"/>
                  <a:pt x="1187" y="203"/>
                </a:cubicBezTo>
                <a:cubicBezTo>
                  <a:pt x="1186" y="202"/>
                  <a:pt x="1186" y="202"/>
                  <a:pt x="1185" y="201"/>
                </a:cubicBezTo>
                <a:close/>
                <a:moveTo>
                  <a:pt x="1192" y="201"/>
                </a:moveTo>
                <a:cubicBezTo>
                  <a:pt x="1192" y="201"/>
                  <a:pt x="1191" y="202"/>
                  <a:pt x="1191" y="202"/>
                </a:cubicBezTo>
                <a:cubicBezTo>
                  <a:pt x="1191" y="202"/>
                  <a:pt x="1191" y="202"/>
                  <a:pt x="1192" y="203"/>
                </a:cubicBezTo>
                <a:cubicBezTo>
                  <a:pt x="1192" y="202"/>
                  <a:pt x="1193" y="202"/>
                  <a:pt x="1194" y="201"/>
                </a:cubicBezTo>
                <a:cubicBezTo>
                  <a:pt x="1193" y="201"/>
                  <a:pt x="1193" y="201"/>
                  <a:pt x="1193" y="201"/>
                </a:cubicBezTo>
                <a:lnTo>
                  <a:pt x="1192" y="201"/>
                </a:lnTo>
                <a:close/>
                <a:moveTo>
                  <a:pt x="2022" y="185"/>
                </a:moveTo>
                <a:cubicBezTo>
                  <a:pt x="2022" y="185"/>
                  <a:pt x="2022" y="185"/>
                  <a:pt x="2022" y="185"/>
                </a:cubicBezTo>
                <a:cubicBezTo>
                  <a:pt x="2022" y="185"/>
                  <a:pt x="2023" y="185"/>
                  <a:pt x="2023" y="185"/>
                </a:cubicBezTo>
                <a:cubicBezTo>
                  <a:pt x="2023" y="185"/>
                  <a:pt x="2022" y="185"/>
                  <a:pt x="2022" y="185"/>
                </a:cubicBezTo>
                <a:close/>
                <a:moveTo>
                  <a:pt x="2019" y="183"/>
                </a:moveTo>
                <a:cubicBezTo>
                  <a:pt x="2020" y="183"/>
                  <a:pt x="2021" y="184"/>
                  <a:pt x="2021" y="184"/>
                </a:cubicBezTo>
                <a:cubicBezTo>
                  <a:pt x="2021" y="185"/>
                  <a:pt x="2022" y="185"/>
                  <a:pt x="2022" y="185"/>
                </a:cubicBezTo>
                <a:cubicBezTo>
                  <a:pt x="2022" y="184"/>
                  <a:pt x="2022" y="184"/>
                  <a:pt x="2022" y="184"/>
                </a:cubicBezTo>
                <a:cubicBezTo>
                  <a:pt x="2021" y="184"/>
                  <a:pt x="2020" y="183"/>
                  <a:pt x="2019" y="183"/>
                </a:cubicBezTo>
                <a:close/>
                <a:moveTo>
                  <a:pt x="2014" y="174"/>
                </a:moveTo>
                <a:cubicBezTo>
                  <a:pt x="2014" y="174"/>
                  <a:pt x="2014" y="174"/>
                  <a:pt x="2014" y="175"/>
                </a:cubicBezTo>
                <a:cubicBezTo>
                  <a:pt x="2014" y="175"/>
                  <a:pt x="2015" y="176"/>
                  <a:pt x="2015" y="177"/>
                </a:cubicBezTo>
                <a:cubicBezTo>
                  <a:pt x="2017" y="177"/>
                  <a:pt x="2018" y="178"/>
                  <a:pt x="2020" y="179"/>
                </a:cubicBezTo>
                <a:cubicBezTo>
                  <a:pt x="2019" y="178"/>
                  <a:pt x="2019" y="178"/>
                  <a:pt x="2019" y="177"/>
                </a:cubicBezTo>
                <a:cubicBezTo>
                  <a:pt x="2017" y="176"/>
                  <a:pt x="2015" y="175"/>
                  <a:pt x="2014" y="174"/>
                </a:cubicBezTo>
                <a:close/>
                <a:moveTo>
                  <a:pt x="2013" y="170"/>
                </a:moveTo>
                <a:cubicBezTo>
                  <a:pt x="2013" y="171"/>
                  <a:pt x="2014" y="172"/>
                  <a:pt x="2014" y="174"/>
                </a:cubicBezTo>
                <a:cubicBezTo>
                  <a:pt x="2015" y="174"/>
                  <a:pt x="2016" y="175"/>
                  <a:pt x="2018" y="175"/>
                </a:cubicBezTo>
                <a:cubicBezTo>
                  <a:pt x="2016" y="174"/>
                  <a:pt x="2015" y="172"/>
                  <a:pt x="2013" y="170"/>
                </a:cubicBezTo>
                <a:close/>
                <a:moveTo>
                  <a:pt x="2007" y="166"/>
                </a:moveTo>
                <a:cubicBezTo>
                  <a:pt x="2009" y="167"/>
                  <a:pt x="2010" y="169"/>
                  <a:pt x="2011" y="170"/>
                </a:cubicBezTo>
                <a:cubicBezTo>
                  <a:pt x="2011" y="170"/>
                  <a:pt x="2011" y="171"/>
                  <a:pt x="2012" y="171"/>
                </a:cubicBezTo>
                <a:cubicBezTo>
                  <a:pt x="2011" y="170"/>
                  <a:pt x="2011" y="169"/>
                  <a:pt x="2010" y="168"/>
                </a:cubicBezTo>
                <a:cubicBezTo>
                  <a:pt x="2009" y="168"/>
                  <a:pt x="2008" y="167"/>
                  <a:pt x="2007" y="166"/>
                </a:cubicBezTo>
                <a:close/>
                <a:moveTo>
                  <a:pt x="2003" y="165"/>
                </a:moveTo>
                <a:cubicBezTo>
                  <a:pt x="2003" y="166"/>
                  <a:pt x="2003" y="166"/>
                  <a:pt x="2003" y="166"/>
                </a:cubicBezTo>
                <a:cubicBezTo>
                  <a:pt x="2006" y="169"/>
                  <a:pt x="2008" y="172"/>
                  <a:pt x="2010" y="174"/>
                </a:cubicBezTo>
                <a:cubicBezTo>
                  <a:pt x="2010" y="174"/>
                  <a:pt x="2010" y="174"/>
                  <a:pt x="2010" y="174"/>
                </a:cubicBezTo>
                <a:cubicBezTo>
                  <a:pt x="2010" y="173"/>
                  <a:pt x="2009" y="172"/>
                  <a:pt x="2009" y="171"/>
                </a:cubicBezTo>
                <a:cubicBezTo>
                  <a:pt x="2008" y="171"/>
                  <a:pt x="2008" y="171"/>
                  <a:pt x="2008" y="171"/>
                </a:cubicBezTo>
                <a:cubicBezTo>
                  <a:pt x="2008" y="171"/>
                  <a:pt x="2008" y="171"/>
                  <a:pt x="2009" y="171"/>
                </a:cubicBezTo>
                <a:cubicBezTo>
                  <a:pt x="2008" y="171"/>
                  <a:pt x="2008" y="170"/>
                  <a:pt x="2008" y="170"/>
                </a:cubicBezTo>
                <a:cubicBezTo>
                  <a:pt x="2006" y="168"/>
                  <a:pt x="2005" y="167"/>
                  <a:pt x="2003" y="165"/>
                </a:cubicBezTo>
                <a:close/>
                <a:moveTo>
                  <a:pt x="2001" y="154"/>
                </a:moveTo>
                <a:cubicBezTo>
                  <a:pt x="2001" y="154"/>
                  <a:pt x="2001" y="154"/>
                  <a:pt x="2002" y="155"/>
                </a:cubicBezTo>
                <a:cubicBezTo>
                  <a:pt x="2003" y="156"/>
                  <a:pt x="2004" y="157"/>
                  <a:pt x="2005" y="159"/>
                </a:cubicBezTo>
                <a:cubicBezTo>
                  <a:pt x="2006" y="159"/>
                  <a:pt x="2007" y="160"/>
                  <a:pt x="2008" y="160"/>
                </a:cubicBezTo>
                <a:cubicBezTo>
                  <a:pt x="2006" y="158"/>
                  <a:pt x="2004" y="156"/>
                  <a:pt x="2001" y="154"/>
                </a:cubicBezTo>
                <a:close/>
                <a:moveTo>
                  <a:pt x="2000" y="148"/>
                </a:moveTo>
                <a:cubicBezTo>
                  <a:pt x="2000" y="149"/>
                  <a:pt x="2000" y="150"/>
                  <a:pt x="2001" y="151"/>
                </a:cubicBezTo>
                <a:cubicBezTo>
                  <a:pt x="2002" y="152"/>
                  <a:pt x="2004" y="153"/>
                  <a:pt x="2005" y="155"/>
                </a:cubicBezTo>
                <a:cubicBezTo>
                  <a:pt x="2004" y="153"/>
                  <a:pt x="2003" y="151"/>
                  <a:pt x="2000" y="148"/>
                </a:cubicBezTo>
                <a:close/>
                <a:moveTo>
                  <a:pt x="1974" y="120"/>
                </a:moveTo>
                <a:cubicBezTo>
                  <a:pt x="1974" y="122"/>
                  <a:pt x="1975" y="123"/>
                  <a:pt x="1975" y="124"/>
                </a:cubicBezTo>
                <a:cubicBezTo>
                  <a:pt x="1976" y="126"/>
                  <a:pt x="1977" y="128"/>
                  <a:pt x="1977" y="130"/>
                </a:cubicBezTo>
                <a:cubicBezTo>
                  <a:pt x="1978" y="130"/>
                  <a:pt x="1978" y="130"/>
                  <a:pt x="1979" y="130"/>
                </a:cubicBezTo>
                <a:cubicBezTo>
                  <a:pt x="1979" y="127"/>
                  <a:pt x="1977" y="123"/>
                  <a:pt x="1974" y="120"/>
                </a:cubicBezTo>
                <a:close/>
                <a:moveTo>
                  <a:pt x="1247" y="115"/>
                </a:moveTo>
                <a:cubicBezTo>
                  <a:pt x="1240" y="119"/>
                  <a:pt x="1235" y="126"/>
                  <a:pt x="1232" y="135"/>
                </a:cubicBezTo>
                <a:cubicBezTo>
                  <a:pt x="1233" y="134"/>
                  <a:pt x="1234" y="134"/>
                  <a:pt x="1236" y="133"/>
                </a:cubicBezTo>
                <a:cubicBezTo>
                  <a:pt x="1237" y="131"/>
                  <a:pt x="1239" y="129"/>
                  <a:pt x="1241" y="127"/>
                </a:cubicBezTo>
                <a:cubicBezTo>
                  <a:pt x="1241" y="126"/>
                  <a:pt x="1241" y="126"/>
                  <a:pt x="1241" y="126"/>
                </a:cubicBezTo>
                <a:cubicBezTo>
                  <a:pt x="1240" y="127"/>
                  <a:pt x="1239" y="128"/>
                  <a:pt x="1239" y="128"/>
                </a:cubicBezTo>
                <a:cubicBezTo>
                  <a:pt x="1240" y="127"/>
                  <a:pt x="1241" y="126"/>
                  <a:pt x="1242" y="124"/>
                </a:cubicBezTo>
                <a:cubicBezTo>
                  <a:pt x="1242" y="121"/>
                  <a:pt x="1244" y="117"/>
                  <a:pt x="1247" y="115"/>
                </a:cubicBezTo>
                <a:close/>
                <a:moveTo>
                  <a:pt x="1946" y="107"/>
                </a:moveTo>
                <a:cubicBezTo>
                  <a:pt x="1947" y="107"/>
                  <a:pt x="1947" y="108"/>
                  <a:pt x="1947" y="108"/>
                </a:cubicBezTo>
                <a:cubicBezTo>
                  <a:pt x="1948" y="109"/>
                  <a:pt x="1948" y="110"/>
                  <a:pt x="1949" y="111"/>
                </a:cubicBezTo>
                <a:cubicBezTo>
                  <a:pt x="1952" y="111"/>
                  <a:pt x="1955" y="112"/>
                  <a:pt x="1957" y="113"/>
                </a:cubicBezTo>
                <a:cubicBezTo>
                  <a:pt x="1954" y="110"/>
                  <a:pt x="1950" y="108"/>
                  <a:pt x="1946" y="107"/>
                </a:cubicBezTo>
                <a:close/>
                <a:moveTo>
                  <a:pt x="1944" y="102"/>
                </a:moveTo>
                <a:cubicBezTo>
                  <a:pt x="1945" y="103"/>
                  <a:pt x="1945" y="104"/>
                  <a:pt x="1946" y="105"/>
                </a:cubicBezTo>
                <a:cubicBezTo>
                  <a:pt x="1949" y="106"/>
                  <a:pt x="1952" y="107"/>
                  <a:pt x="1954" y="108"/>
                </a:cubicBezTo>
                <a:cubicBezTo>
                  <a:pt x="1952" y="106"/>
                  <a:pt x="1949" y="104"/>
                  <a:pt x="1944" y="102"/>
                </a:cubicBezTo>
                <a:close/>
                <a:moveTo>
                  <a:pt x="1941" y="97"/>
                </a:moveTo>
                <a:cubicBezTo>
                  <a:pt x="1941" y="98"/>
                  <a:pt x="1942" y="99"/>
                  <a:pt x="1943" y="100"/>
                </a:cubicBezTo>
                <a:cubicBezTo>
                  <a:pt x="1945" y="100"/>
                  <a:pt x="1948" y="101"/>
                  <a:pt x="1950" y="102"/>
                </a:cubicBezTo>
                <a:cubicBezTo>
                  <a:pt x="1947" y="100"/>
                  <a:pt x="1943" y="98"/>
                  <a:pt x="1941" y="97"/>
                </a:cubicBezTo>
                <a:close/>
                <a:moveTo>
                  <a:pt x="1283" y="95"/>
                </a:moveTo>
                <a:cubicBezTo>
                  <a:pt x="1281" y="96"/>
                  <a:pt x="1278" y="96"/>
                  <a:pt x="1276" y="97"/>
                </a:cubicBezTo>
                <a:cubicBezTo>
                  <a:pt x="1275" y="98"/>
                  <a:pt x="1275" y="100"/>
                  <a:pt x="1274" y="101"/>
                </a:cubicBezTo>
                <a:cubicBezTo>
                  <a:pt x="1276" y="99"/>
                  <a:pt x="1280" y="97"/>
                  <a:pt x="1283" y="95"/>
                </a:cubicBezTo>
                <a:close/>
                <a:moveTo>
                  <a:pt x="1928" y="88"/>
                </a:moveTo>
                <a:cubicBezTo>
                  <a:pt x="1928" y="89"/>
                  <a:pt x="1929" y="90"/>
                  <a:pt x="1930" y="91"/>
                </a:cubicBezTo>
                <a:cubicBezTo>
                  <a:pt x="1933" y="94"/>
                  <a:pt x="1936" y="97"/>
                  <a:pt x="1938" y="99"/>
                </a:cubicBezTo>
                <a:cubicBezTo>
                  <a:pt x="1938" y="99"/>
                  <a:pt x="1938" y="99"/>
                  <a:pt x="1938" y="99"/>
                </a:cubicBezTo>
                <a:cubicBezTo>
                  <a:pt x="1938" y="98"/>
                  <a:pt x="1937" y="97"/>
                  <a:pt x="1936" y="96"/>
                </a:cubicBezTo>
                <a:cubicBezTo>
                  <a:pt x="1935" y="96"/>
                  <a:pt x="1935" y="95"/>
                  <a:pt x="1935" y="95"/>
                </a:cubicBezTo>
                <a:cubicBezTo>
                  <a:pt x="1935" y="96"/>
                  <a:pt x="1936" y="96"/>
                  <a:pt x="1936" y="96"/>
                </a:cubicBezTo>
                <a:cubicBezTo>
                  <a:pt x="1933" y="93"/>
                  <a:pt x="1931" y="90"/>
                  <a:pt x="1928" y="88"/>
                </a:cubicBezTo>
                <a:close/>
                <a:moveTo>
                  <a:pt x="1301" y="83"/>
                </a:moveTo>
                <a:cubicBezTo>
                  <a:pt x="1294" y="86"/>
                  <a:pt x="1291" y="89"/>
                  <a:pt x="1289" y="90"/>
                </a:cubicBezTo>
                <a:cubicBezTo>
                  <a:pt x="1290" y="90"/>
                  <a:pt x="1291" y="89"/>
                  <a:pt x="1293" y="89"/>
                </a:cubicBezTo>
                <a:cubicBezTo>
                  <a:pt x="1295" y="87"/>
                  <a:pt x="1298" y="85"/>
                  <a:pt x="1300" y="83"/>
                </a:cubicBezTo>
                <a:lnTo>
                  <a:pt x="1301" y="83"/>
                </a:lnTo>
                <a:close/>
                <a:moveTo>
                  <a:pt x="1912" y="79"/>
                </a:moveTo>
                <a:cubicBezTo>
                  <a:pt x="1912" y="80"/>
                  <a:pt x="1913" y="80"/>
                  <a:pt x="1913" y="81"/>
                </a:cubicBezTo>
                <a:cubicBezTo>
                  <a:pt x="1916" y="82"/>
                  <a:pt x="1919" y="84"/>
                  <a:pt x="1922" y="86"/>
                </a:cubicBezTo>
                <a:cubicBezTo>
                  <a:pt x="1921" y="85"/>
                  <a:pt x="1921" y="84"/>
                  <a:pt x="1921" y="84"/>
                </a:cubicBezTo>
                <a:cubicBezTo>
                  <a:pt x="1921" y="84"/>
                  <a:pt x="1921" y="84"/>
                  <a:pt x="1920" y="83"/>
                </a:cubicBezTo>
                <a:cubicBezTo>
                  <a:pt x="1917" y="82"/>
                  <a:pt x="1914" y="80"/>
                  <a:pt x="1912" y="79"/>
                </a:cubicBezTo>
                <a:close/>
                <a:moveTo>
                  <a:pt x="1311" y="72"/>
                </a:moveTo>
                <a:cubicBezTo>
                  <a:pt x="1303" y="76"/>
                  <a:pt x="1295" y="79"/>
                  <a:pt x="1289" y="84"/>
                </a:cubicBezTo>
                <a:cubicBezTo>
                  <a:pt x="1288" y="85"/>
                  <a:pt x="1288" y="85"/>
                  <a:pt x="1288" y="85"/>
                </a:cubicBezTo>
                <a:cubicBezTo>
                  <a:pt x="1288" y="85"/>
                  <a:pt x="1288" y="85"/>
                  <a:pt x="1288" y="84"/>
                </a:cubicBezTo>
                <a:cubicBezTo>
                  <a:pt x="1285" y="87"/>
                  <a:pt x="1282" y="90"/>
                  <a:pt x="1279" y="94"/>
                </a:cubicBezTo>
                <a:cubicBezTo>
                  <a:pt x="1282" y="92"/>
                  <a:pt x="1285" y="91"/>
                  <a:pt x="1289" y="90"/>
                </a:cubicBezTo>
                <a:cubicBezTo>
                  <a:pt x="1294" y="83"/>
                  <a:pt x="1302" y="77"/>
                  <a:pt x="1310" y="73"/>
                </a:cubicBezTo>
                <a:cubicBezTo>
                  <a:pt x="1310" y="73"/>
                  <a:pt x="1311" y="72"/>
                  <a:pt x="1311" y="72"/>
                </a:cubicBezTo>
                <a:close/>
                <a:moveTo>
                  <a:pt x="1896" y="72"/>
                </a:moveTo>
                <a:cubicBezTo>
                  <a:pt x="1896" y="73"/>
                  <a:pt x="1897" y="73"/>
                  <a:pt x="1898" y="74"/>
                </a:cubicBezTo>
                <a:cubicBezTo>
                  <a:pt x="1898" y="74"/>
                  <a:pt x="1898" y="74"/>
                  <a:pt x="1898" y="74"/>
                </a:cubicBezTo>
                <a:cubicBezTo>
                  <a:pt x="1897" y="74"/>
                  <a:pt x="1896" y="73"/>
                  <a:pt x="1896" y="72"/>
                </a:cubicBezTo>
                <a:close/>
                <a:moveTo>
                  <a:pt x="1315" y="65"/>
                </a:moveTo>
                <a:cubicBezTo>
                  <a:pt x="1313" y="67"/>
                  <a:pt x="1311" y="68"/>
                  <a:pt x="1309" y="69"/>
                </a:cubicBezTo>
                <a:cubicBezTo>
                  <a:pt x="1309" y="69"/>
                  <a:pt x="1310" y="69"/>
                  <a:pt x="1311" y="69"/>
                </a:cubicBezTo>
                <a:cubicBezTo>
                  <a:pt x="1312" y="69"/>
                  <a:pt x="1313" y="68"/>
                  <a:pt x="1314" y="68"/>
                </a:cubicBezTo>
                <a:cubicBezTo>
                  <a:pt x="1315" y="67"/>
                  <a:pt x="1315" y="66"/>
                  <a:pt x="1315" y="65"/>
                </a:cubicBezTo>
                <a:close/>
                <a:moveTo>
                  <a:pt x="1320" y="63"/>
                </a:moveTo>
                <a:cubicBezTo>
                  <a:pt x="1319" y="64"/>
                  <a:pt x="1318" y="64"/>
                  <a:pt x="1318" y="65"/>
                </a:cubicBezTo>
                <a:cubicBezTo>
                  <a:pt x="1317" y="65"/>
                  <a:pt x="1316" y="66"/>
                  <a:pt x="1315" y="67"/>
                </a:cubicBezTo>
                <a:cubicBezTo>
                  <a:pt x="1317" y="66"/>
                  <a:pt x="1318" y="65"/>
                  <a:pt x="1320" y="63"/>
                </a:cubicBezTo>
                <a:close/>
                <a:moveTo>
                  <a:pt x="1869" y="54"/>
                </a:moveTo>
                <a:cubicBezTo>
                  <a:pt x="1869" y="54"/>
                  <a:pt x="1869" y="54"/>
                  <a:pt x="1870" y="55"/>
                </a:cubicBezTo>
                <a:cubicBezTo>
                  <a:pt x="1870" y="55"/>
                  <a:pt x="1870" y="55"/>
                  <a:pt x="1870" y="55"/>
                </a:cubicBezTo>
                <a:cubicBezTo>
                  <a:pt x="1870" y="55"/>
                  <a:pt x="1870" y="54"/>
                  <a:pt x="1869" y="54"/>
                </a:cubicBezTo>
                <a:close/>
                <a:moveTo>
                  <a:pt x="1338" y="51"/>
                </a:moveTo>
                <a:cubicBezTo>
                  <a:pt x="1335" y="52"/>
                  <a:pt x="1332" y="52"/>
                  <a:pt x="1329" y="53"/>
                </a:cubicBezTo>
                <a:cubicBezTo>
                  <a:pt x="1328" y="54"/>
                  <a:pt x="1326" y="55"/>
                  <a:pt x="1325" y="57"/>
                </a:cubicBezTo>
                <a:cubicBezTo>
                  <a:pt x="1328" y="55"/>
                  <a:pt x="1331" y="54"/>
                  <a:pt x="1335" y="54"/>
                </a:cubicBezTo>
                <a:cubicBezTo>
                  <a:pt x="1336" y="53"/>
                  <a:pt x="1337" y="52"/>
                  <a:pt x="1339" y="51"/>
                </a:cubicBezTo>
                <a:cubicBezTo>
                  <a:pt x="1337" y="52"/>
                  <a:pt x="1337" y="52"/>
                  <a:pt x="1337" y="52"/>
                </a:cubicBezTo>
                <a:cubicBezTo>
                  <a:pt x="1337" y="52"/>
                  <a:pt x="1338" y="51"/>
                  <a:pt x="1339" y="51"/>
                </a:cubicBezTo>
                <a:cubicBezTo>
                  <a:pt x="1339" y="51"/>
                  <a:pt x="1338" y="51"/>
                  <a:pt x="1338" y="51"/>
                </a:cubicBezTo>
                <a:close/>
                <a:moveTo>
                  <a:pt x="1333" y="51"/>
                </a:moveTo>
                <a:cubicBezTo>
                  <a:pt x="1333" y="51"/>
                  <a:pt x="1332" y="51"/>
                  <a:pt x="1332" y="51"/>
                </a:cubicBezTo>
                <a:cubicBezTo>
                  <a:pt x="1333" y="51"/>
                  <a:pt x="1333" y="51"/>
                  <a:pt x="1334" y="51"/>
                </a:cubicBezTo>
                <a:cubicBezTo>
                  <a:pt x="1334" y="51"/>
                  <a:pt x="1333" y="51"/>
                  <a:pt x="1333" y="51"/>
                </a:cubicBezTo>
                <a:close/>
                <a:moveTo>
                  <a:pt x="1857" y="48"/>
                </a:moveTo>
                <a:cubicBezTo>
                  <a:pt x="1858" y="48"/>
                  <a:pt x="1858" y="49"/>
                  <a:pt x="1858" y="50"/>
                </a:cubicBezTo>
                <a:cubicBezTo>
                  <a:pt x="1862" y="51"/>
                  <a:pt x="1866" y="53"/>
                  <a:pt x="1869" y="54"/>
                </a:cubicBezTo>
                <a:cubicBezTo>
                  <a:pt x="1869" y="54"/>
                  <a:pt x="1869" y="54"/>
                  <a:pt x="1869" y="53"/>
                </a:cubicBezTo>
                <a:cubicBezTo>
                  <a:pt x="1869" y="53"/>
                  <a:pt x="1869" y="53"/>
                  <a:pt x="1868" y="53"/>
                </a:cubicBezTo>
                <a:cubicBezTo>
                  <a:pt x="1865" y="51"/>
                  <a:pt x="1861" y="49"/>
                  <a:pt x="1857" y="48"/>
                </a:cubicBezTo>
                <a:close/>
                <a:moveTo>
                  <a:pt x="1852" y="46"/>
                </a:moveTo>
                <a:cubicBezTo>
                  <a:pt x="1852" y="46"/>
                  <a:pt x="1853" y="46"/>
                  <a:pt x="1853" y="46"/>
                </a:cubicBezTo>
                <a:cubicBezTo>
                  <a:pt x="1853" y="46"/>
                  <a:pt x="1853" y="46"/>
                  <a:pt x="1853" y="46"/>
                </a:cubicBezTo>
                <a:cubicBezTo>
                  <a:pt x="1852" y="46"/>
                  <a:pt x="1852" y="46"/>
                  <a:pt x="1852" y="46"/>
                </a:cubicBezTo>
                <a:close/>
                <a:moveTo>
                  <a:pt x="1338" y="45"/>
                </a:moveTo>
                <a:cubicBezTo>
                  <a:pt x="1335" y="46"/>
                  <a:pt x="1333" y="47"/>
                  <a:pt x="1331" y="48"/>
                </a:cubicBezTo>
                <a:cubicBezTo>
                  <a:pt x="1332" y="48"/>
                  <a:pt x="1333" y="48"/>
                  <a:pt x="1334" y="48"/>
                </a:cubicBezTo>
                <a:cubicBezTo>
                  <a:pt x="1335" y="47"/>
                  <a:pt x="1336" y="46"/>
                  <a:pt x="1338" y="45"/>
                </a:cubicBezTo>
                <a:close/>
                <a:moveTo>
                  <a:pt x="1854" y="43"/>
                </a:moveTo>
                <a:cubicBezTo>
                  <a:pt x="1855" y="44"/>
                  <a:pt x="1855" y="45"/>
                  <a:pt x="1856" y="46"/>
                </a:cubicBezTo>
                <a:cubicBezTo>
                  <a:pt x="1859" y="47"/>
                  <a:pt x="1861" y="48"/>
                  <a:pt x="1864" y="49"/>
                </a:cubicBezTo>
                <a:cubicBezTo>
                  <a:pt x="1861" y="47"/>
                  <a:pt x="1858" y="45"/>
                  <a:pt x="1854" y="43"/>
                </a:cubicBezTo>
                <a:close/>
                <a:moveTo>
                  <a:pt x="1357" y="42"/>
                </a:moveTo>
                <a:cubicBezTo>
                  <a:pt x="1351" y="43"/>
                  <a:pt x="1346" y="45"/>
                  <a:pt x="1340" y="47"/>
                </a:cubicBezTo>
                <a:cubicBezTo>
                  <a:pt x="1342" y="47"/>
                  <a:pt x="1343" y="47"/>
                  <a:pt x="1345" y="47"/>
                </a:cubicBezTo>
                <a:cubicBezTo>
                  <a:pt x="1348" y="46"/>
                  <a:pt x="1352" y="45"/>
                  <a:pt x="1355" y="45"/>
                </a:cubicBezTo>
                <a:cubicBezTo>
                  <a:pt x="1357" y="44"/>
                  <a:pt x="1359" y="43"/>
                  <a:pt x="1361" y="43"/>
                </a:cubicBezTo>
                <a:cubicBezTo>
                  <a:pt x="1360" y="43"/>
                  <a:pt x="1358" y="42"/>
                  <a:pt x="1357" y="42"/>
                </a:cubicBezTo>
                <a:close/>
                <a:moveTo>
                  <a:pt x="1842" y="42"/>
                </a:moveTo>
                <a:cubicBezTo>
                  <a:pt x="1842" y="43"/>
                  <a:pt x="1843" y="44"/>
                  <a:pt x="1844" y="44"/>
                </a:cubicBezTo>
                <a:cubicBezTo>
                  <a:pt x="1846" y="45"/>
                  <a:pt x="1849" y="46"/>
                  <a:pt x="1851" y="47"/>
                </a:cubicBezTo>
                <a:cubicBezTo>
                  <a:pt x="1850" y="46"/>
                  <a:pt x="1849" y="45"/>
                  <a:pt x="1848" y="44"/>
                </a:cubicBezTo>
                <a:cubicBezTo>
                  <a:pt x="1845" y="43"/>
                  <a:pt x="1843" y="43"/>
                  <a:pt x="1842" y="42"/>
                </a:cubicBezTo>
                <a:close/>
                <a:moveTo>
                  <a:pt x="1837" y="38"/>
                </a:moveTo>
                <a:cubicBezTo>
                  <a:pt x="1838" y="39"/>
                  <a:pt x="1840" y="40"/>
                  <a:pt x="1841" y="42"/>
                </a:cubicBezTo>
                <a:cubicBezTo>
                  <a:pt x="1842" y="42"/>
                  <a:pt x="1844" y="42"/>
                  <a:pt x="1845" y="42"/>
                </a:cubicBezTo>
                <a:cubicBezTo>
                  <a:pt x="1843" y="41"/>
                  <a:pt x="1842" y="41"/>
                  <a:pt x="1842" y="41"/>
                </a:cubicBezTo>
                <a:cubicBezTo>
                  <a:pt x="1844" y="41"/>
                  <a:pt x="1846" y="42"/>
                  <a:pt x="1848" y="43"/>
                </a:cubicBezTo>
                <a:cubicBezTo>
                  <a:pt x="1849" y="44"/>
                  <a:pt x="1851" y="44"/>
                  <a:pt x="1852" y="44"/>
                </a:cubicBezTo>
                <a:cubicBezTo>
                  <a:pt x="1851" y="43"/>
                  <a:pt x="1850" y="42"/>
                  <a:pt x="1849" y="41"/>
                </a:cubicBezTo>
                <a:cubicBezTo>
                  <a:pt x="1846" y="40"/>
                  <a:pt x="1841" y="39"/>
                  <a:pt x="1837" y="38"/>
                </a:cubicBezTo>
                <a:close/>
                <a:moveTo>
                  <a:pt x="1830" y="37"/>
                </a:moveTo>
                <a:cubicBezTo>
                  <a:pt x="1832" y="38"/>
                  <a:pt x="1834" y="40"/>
                  <a:pt x="1836" y="42"/>
                </a:cubicBezTo>
                <a:cubicBezTo>
                  <a:pt x="1837" y="42"/>
                  <a:pt x="1838" y="43"/>
                  <a:pt x="1840" y="43"/>
                </a:cubicBezTo>
                <a:cubicBezTo>
                  <a:pt x="1839" y="43"/>
                  <a:pt x="1839" y="42"/>
                  <a:pt x="1838" y="41"/>
                </a:cubicBezTo>
                <a:cubicBezTo>
                  <a:pt x="1837" y="41"/>
                  <a:pt x="1837" y="41"/>
                  <a:pt x="1837" y="41"/>
                </a:cubicBezTo>
                <a:cubicBezTo>
                  <a:pt x="1837" y="41"/>
                  <a:pt x="1838" y="41"/>
                  <a:pt x="1838" y="41"/>
                </a:cubicBezTo>
                <a:cubicBezTo>
                  <a:pt x="1837" y="40"/>
                  <a:pt x="1836" y="39"/>
                  <a:pt x="1834" y="37"/>
                </a:cubicBezTo>
                <a:cubicBezTo>
                  <a:pt x="1833" y="37"/>
                  <a:pt x="1831" y="37"/>
                  <a:pt x="1830" y="37"/>
                </a:cubicBezTo>
                <a:close/>
                <a:moveTo>
                  <a:pt x="1825" y="36"/>
                </a:moveTo>
                <a:cubicBezTo>
                  <a:pt x="1826" y="37"/>
                  <a:pt x="1828" y="38"/>
                  <a:pt x="1829" y="38"/>
                </a:cubicBezTo>
                <a:cubicBezTo>
                  <a:pt x="1828" y="38"/>
                  <a:pt x="1827" y="37"/>
                  <a:pt x="1826" y="37"/>
                </a:cubicBezTo>
                <a:cubicBezTo>
                  <a:pt x="1826" y="36"/>
                  <a:pt x="1825" y="36"/>
                  <a:pt x="1825" y="36"/>
                </a:cubicBezTo>
                <a:close/>
                <a:moveTo>
                  <a:pt x="1821" y="36"/>
                </a:moveTo>
                <a:cubicBezTo>
                  <a:pt x="1821" y="37"/>
                  <a:pt x="1822" y="38"/>
                  <a:pt x="1822" y="39"/>
                </a:cubicBezTo>
                <a:cubicBezTo>
                  <a:pt x="1824" y="39"/>
                  <a:pt x="1827" y="40"/>
                  <a:pt x="1829" y="40"/>
                </a:cubicBezTo>
                <a:cubicBezTo>
                  <a:pt x="1826" y="39"/>
                  <a:pt x="1824" y="38"/>
                  <a:pt x="1821" y="36"/>
                </a:cubicBezTo>
                <a:cubicBezTo>
                  <a:pt x="1821" y="36"/>
                  <a:pt x="1821" y="36"/>
                  <a:pt x="1821" y="36"/>
                </a:cubicBezTo>
                <a:close/>
                <a:moveTo>
                  <a:pt x="1816" y="36"/>
                </a:moveTo>
                <a:cubicBezTo>
                  <a:pt x="1817" y="37"/>
                  <a:pt x="1818" y="37"/>
                  <a:pt x="1819" y="38"/>
                </a:cubicBezTo>
                <a:cubicBezTo>
                  <a:pt x="1819" y="37"/>
                  <a:pt x="1819" y="37"/>
                  <a:pt x="1819" y="36"/>
                </a:cubicBezTo>
                <a:cubicBezTo>
                  <a:pt x="1818" y="36"/>
                  <a:pt x="1817" y="36"/>
                  <a:pt x="1816" y="36"/>
                </a:cubicBezTo>
                <a:close/>
                <a:moveTo>
                  <a:pt x="1820" y="36"/>
                </a:moveTo>
                <a:cubicBezTo>
                  <a:pt x="1820" y="36"/>
                  <a:pt x="1820" y="36"/>
                  <a:pt x="1820" y="36"/>
                </a:cubicBezTo>
                <a:cubicBezTo>
                  <a:pt x="1821" y="36"/>
                  <a:pt x="1821" y="36"/>
                  <a:pt x="1821" y="36"/>
                </a:cubicBezTo>
                <a:cubicBezTo>
                  <a:pt x="1821" y="36"/>
                  <a:pt x="1821" y="36"/>
                  <a:pt x="1820" y="36"/>
                </a:cubicBezTo>
                <a:close/>
                <a:moveTo>
                  <a:pt x="1389" y="33"/>
                </a:moveTo>
                <a:cubicBezTo>
                  <a:pt x="1384" y="34"/>
                  <a:pt x="1380" y="36"/>
                  <a:pt x="1376" y="38"/>
                </a:cubicBezTo>
                <a:cubicBezTo>
                  <a:pt x="1377" y="38"/>
                  <a:pt x="1378" y="38"/>
                  <a:pt x="1379" y="38"/>
                </a:cubicBezTo>
                <a:cubicBezTo>
                  <a:pt x="1384" y="37"/>
                  <a:pt x="1389" y="35"/>
                  <a:pt x="1395" y="35"/>
                </a:cubicBezTo>
                <a:cubicBezTo>
                  <a:pt x="1393" y="34"/>
                  <a:pt x="1390" y="34"/>
                  <a:pt x="1389" y="33"/>
                </a:cubicBezTo>
                <a:close/>
                <a:moveTo>
                  <a:pt x="1403" y="33"/>
                </a:moveTo>
                <a:cubicBezTo>
                  <a:pt x="1403" y="33"/>
                  <a:pt x="1402" y="33"/>
                  <a:pt x="1402" y="33"/>
                </a:cubicBezTo>
                <a:cubicBezTo>
                  <a:pt x="1402" y="33"/>
                  <a:pt x="1403" y="33"/>
                  <a:pt x="1404" y="33"/>
                </a:cubicBezTo>
                <a:cubicBezTo>
                  <a:pt x="1404" y="33"/>
                  <a:pt x="1403" y="33"/>
                  <a:pt x="1403" y="33"/>
                </a:cubicBezTo>
                <a:close/>
                <a:moveTo>
                  <a:pt x="1400" y="32"/>
                </a:moveTo>
                <a:cubicBezTo>
                  <a:pt x="1398" y="32"/>
                  <a:pt x="1396" y="32"/>
                  <a:pt x="1394" y="33"/>
                </a:cubicBezTo>
                <a:cubicBezTo>
                  <a:pt x="1396" y="33"/>
                  <a:pt x="1397" y="33"/>
                  <a:pt x="1398" y="33"/>
                </a:cubicBezTo>
                <a:cubicBezTo>
                  <a:pt x="1399" y="33"/>
                  <a:pt x="1399" y="33"/>
                  <a:pt x="1400" y="32"/>
                </a:cubicBezTo>
                <a:close/>
                <a:moveTo>
                  <a:pt x="1819" y="32"/>
                </a:moveTo>
                <a:cubicBezTo>
                  <a:pt x="1819" y="32"/>
                  <a:pt x="1819" y="33"/>
                  <a:pt x="1819" y="34"/>
                </a:cubicBezTo>
                <a:cubicBezTo>
                  <a:pt x="1821" y="35"/>
                  <a:pt x="1822" y="35"/>
                  <a:pt x="1824" y="36"/>
                </a:cubicBezTo>
                <a:cubicBezTo>
                  <a:pt x="1824" y="36"/>
                  <a:pt x="1825" y="36"/>
                  <a:pt x="1826" y="36"/>
                </a:cubicBezTo>
                <a:cubicBezTo>
                  <a:pt x="1823" y="34"/>
                  <a:pt x="1820" y="32"/>
                  <a:pt x="1819" y="32"/>
                </a:cubicBezTo>
                <a:close/>
                <a:moveTo>
                  <a:pt x="1414" y="29"/>
                </a:moveTo>
                <a:cubicBezTo>
                  <a:pt x="1413" y="29"/>
                  <a:pt x="1413" y="29"/>
                  <a:pt x="1412" y="29"/>
                </a:cubicBezTo>
                <a:cubicBezTo>
                  <a:pt x="1415" y="29"/>
                  <a:pt x="1417" y="30"/>
                  <a:pt x="1419" y="30"/>
                </a:cubicBezTo>
                <a:cubicBezTo>
                  <a:pt x="1419" y="30"/>
                  <a:pt x="1419" y="30"/>
                  <a:pt x="1419" y="30"/>
                </a:cubicBezTo>
                <a:cubicBezTo>
                  <a:pt x="1417" y="30"/>
                  <a:pt x="1416" y="29"/>
                  <a:pt x="1414" y="29"/>
                </a:cubicBezTo>
                <a:close/>
                <a:moveTo>
                  <a:pt x="1424" y="27"/>
                </a:moveTo>
                <a:lnTo>
                  <a:pt x="1424" y="27"/>
                </a:lnTo>
                <a:cubicBezTo>
                  <a:pt x="1424" y="27"/>
                  <a:pt x="1423" y="27"/>
                  <a:pt x="1423" y="27"/>
                </a:cubicBezTo>
                <a:lnTo>
                  <a:pt x="1424" y="27"/>
                </a:lnTo>
                <a:close/>
                <a:moveTo>
                  <a:pt x="1424" y="27"/>
                </a:moveTo>
                <a:lnTo>
                  <a:pt x="1424" y="27"/>
                </a:lnTo>
                <a:lnTo>
                  <a:pt x="1424" y="27"/>
                </a:lnTo>
                <a:lnTo>
                  <a:pt x="1424" y="27"/>
                </a:lnTo>
                <a:close/>
                <a:moveTo>
                  <a:pt x="1422" y="26"/>
                </a:moveTo>
                <a:cubicBezTo>
                  <a:pt x="1420" y="27"/>
                  <a:pt x="1419" y="27"/>
                  <a:pt x="1417" y="28"/>
                </a:cubicBezTo>
                <a:cubicBezTo>
                  <a:pt x="1420" y="28"/>
                  <a:pt x="1422" y="29"/>
                  <a:pt x="1424" y="29"/>
                </a:cubicBezTo>
                <a:cubicBezTo>
                  <a:pt x="1427" y="29"/>
                  <a:pt x="1429" y="28"/>
                  <a:pt x="1432" y="27"/>
                </a:cubicBezTo>
                <a:cubicBezTo>
                  <a:pt x="1430" y="27"/>
                  <a:pt x="1427" y="27"/>
                  <a:pt x="1424" y="27"/>
                </a:cubicBezTo>
                <a:lnTo>
                  <a:pt x="1424" y="27"/>
                </a:lnTo>
                <a:lnTo>
                  <a:pt x="1424" y="26"/>
                </a:lnTo>
                <a:cubicBezTo>
                  <a:pt x="1423" y="26"/>
                  <a:pt x="1422" y="26"/>
                  <a:pt x="1422" y="26"/>
                </a:cubicBezTo>
                <a:close/>
                <a:moveTo>
                  <a:pt x="1412" y="26"/>
                </a:moveTo>
                <a:cubicBezTo>
                  <a:pt x="1412" y="26"/>
                  <a:pt x="1411" y="26"/>
                  <a:pt x="1410" y="27"/>
                </a:cubicBezTo>
                <a:cubicBezTo>
                  <a:pt x="1410" y="27"/>
                  <a:pt x="1411" y="27"/>
                  <a:pt x="1412" y="27"/>
                </a:cubicBezTo>
                <a:cubicBezTo>
                  <a:pt x="1412" y="27"/>
                  <a:pt x="1412" y="27"/>
                  <a:pt x="1412" y="26"/>
                </a:cubicBezTo>
                <a:close/>
                <a:moveTo>
                  <a:pt x="1437" y="24"/>
                </a:moveTo>
                <a:cubicBezTo>
                  <a:pt x="1434" y="24"/>
                  <a:pt x="1431" y="25"/>
                  <a:pt x="1429" y="25"/>
                </a:cubicBezTo>
                <a:cubicBezTo>
                  <a:pt x="1428" y="25"/>
                  <a:pt x="1428" y="25"/>
                  <a:pt x="1428" y="25"/>
                </a:cubicBezTo>
                <a:cubicBezTo>
                  <a:pt x="1432" y="26"/>
                  <a:pt x="1435" y="26"/>
                  <a:pt x="1438" y="27"/>
                </a:cubicBezTo>
                <a:cubicBezTo>
                  <a:pt x="1442" y="26"/>
                  <a:pt x="1447" y="26"/>
                  <a:pt x="1451" y="25"/>
                </a:cubicBezTo>
                <a:cubicBezTo>
                  <a:pt x="1448" y="25"/>
                  <a:pt x="1446" y="25"/>
                  <a:pt x="1444" y="24"/>
                </a:cubicBezTo>
                <a:cubicBezTo>
                  <a:pt x="1438" y="25"/>
                  <a:pt x="1434" y="26"/>
                  <a:pt x="1433" y="26"/>
                </a:cubicBezTo>
                <a:cubicBezTo>
                  <a:pt x="1435" y="25"/>
                  <a:pt x="1436" y="25"/>
                  <a:pt x="1437" y="24"/>
                </a:cubicBezTo>
                <a:close/>
                <a:moveTo>
                  <a:pt x="1784" y="23"/>
                </a:moveTo>
                <a:cubicBezTo>
                  <a:pt x="1784" y="24"/>
                  <a:pt x="1785" y="25"/>
                  <a:pt x="1786" y="26"/>
                </a:cubicBezTo>
                <a:cubicBezTo>
                  <a:pt x="1786" y="26"/>
                  <a:pt x="1786" y="26"/>
                  <a:pt x="1786" y="26"/>
                </a:cubicBezTo>
                <a:cubicBezTo>
                  <a:pt x="1786" y="25"/>
                  <a:pt x="1785" y="24"/>
                  <a:pt x="1784" y="23"/>
                </a:cubicBezTo>
                <a:close/>
                <a:moveTo>
                  <a:pt x="1462" y="23"/>
                </a:moveTo>
                <a:cubicBezTo>
                  <a:pt x="1463" y="23"/>
                  <a:pt x="1464" y="24"/>
                  <a:pt x="1465" y="24"/>
                </a:cubicBezTo>
                <a:cubicBezTo>
                  <a:pt x="1469" y="24"/>
                  <a:pt x="1472" y="23"/>
                  <a:pt x="1472" y="23"/>
                </a:cubicBezTo>
                <a:cubicBezTo>
                  <a:pt x="1469" y="23"/>
                  <a:pt x="1465" y="23"/>
                  <a:pt x="1462" y="23"/>
                </a:cubicBezTo>
                <a:close/>
                <a:moveTo>
                  <a:pt x="1464" y="20"/>
                </a:moveTo>
                <a:cubicBezTo>
                  <a:pt x="1457" y="20"/>
                  <a:pt x="1451" y="20"/>
                  <a:pt x="1445" y="21"/>
                </a:cubicBezTo>
                <a:cubicBezTo>
                  <a:pt x="1447" y="21"/>
                  <a:pt x="1449" y="21"/>
                  <a:pt x="1451" y="22"/>
                </a:cubicBezTo>
                <a:cubicBezTo>
                  <a:pt x="1457" y="21"/>
                  <a:pt x="1463" y="20"/>
                  <a:pt x="1470" y="20"/>
                </a:cubicBezTo>
                <a:cubicBezTo>
                  <a:pt x="1468" y="20"/>
                  <a:pt x="1466" y="20"/>
                  <a:pt x="1464" y="20"/>
                </a:cubicBezTo>
                <a:close/>
                <a:moveTo>
                  <a:pt x="1494" y="19"/>
                </a:moveTo>
                <a:cubicBezTo>
                  <a:pt x="1492" y="19"/>
                  <a:pt x="1489" y="19"/>
                  <a:pt x="1486" y="19"/>
                </a:cubicBezTo>
                <a:cubicBezTo>
                  <a:pt x="1487" y="20"/>
                  <a:pt x="1487" y="20"/>
                  <a:pt x="1488" y="20"/>
                </a:cubicBezTo>
                <a:cubicBezTo>
                  <a:pt x="1491" y="20"/>
                  <a:pt x="1495" y="20"/>
                  <a:pt x="1498" y="20"/>
                </a:cubicBezTo>
                <a:cubicBezTo>
                  <a:pt x="1497" y="19"/>
                  <a:pt x="1495" y="19"/>
                  <a:pt x="1494" y="19"/>
                </a:cubicBezTo>
                <a:close/>
                <a:moveTo>
                  <a:pt x="1477" y="17"/>
                </a:moveTo>
                <a:cubicBezTo>
                  <a:pt x="1476" y="17"/>
                  <a:pt x="1474" y="17"/>
                  <a:pt x="1473" y="18"/>
                </a:cubicBezTo>
                <a:cubicBezTo>
                  <a:pt x="1477" y="18"/>
                  <a:pt x="1482" y="18"/>
                  <a:pt x="1485" y="19"/>
                </a:cubicBezTo>
                <a:cubicBezTo>
                  <a:pt x="1487" y="19"/>
                  <a:pt x="1489" y="19"/>
                  <a:pt x="1491" y="18"/>
                </a:cubicBezTo>
                <a:cubicBezTo>
                  <a:pt x="1487" y="18"/>
                  <a:pt x="1482" y="17"/>
                  <a:pt x="1477" y="17"/>
                </a:cubicBezTo>
                <a:close/>
                <a:moveTo>
                  <a:pt x="1765" y="16"/>
                </a:moveTo>
                <a:cubicBezTo>
                  <a:pt x="1767" y="18"/>
                  <a:pt x="1768" y="19"/>
                  <a:pt x="1770" y="20"/>
                </a:cubicBezTo>
                <a:cubicBezTo>
                  <a:pt x="1772" y="21"/>
                  <a:pt x="1773" y="22"/>
                  <a:pt x="1775" y="23"/>
                </a:cubicBezTo>
                <a:cubicBezTo>
                  <a:pt x="1775" y="23"/>
                  <a:pt x="1775" y="23"/>
                  <a:pt x="1776" y="23"/>
                </a:cubicBezTo>
                <a:cubicBezTo>
                  <a:pt x="1775" y="20"/>
                  <a:pt x="1770" y="18"/>
                  <a:pt x="1765" y="16"/>
                </a:cubicBezTo>
                <a:close/>
                <a:moveTo>
                  <a:pt x="1756" y="15"/>
                </a:moveTo>
                <a:cubicBezTo>
                  <a:pt x="1758" y="15"/>
                  <a:pt x="1760" y="16"/>
                  <a:pt x="1761" y="16"/>
                </a:cubicBezTo>
                <a:cubicBezTo>
                  <a:pt x="1761" y="16"/>
                  <a:pt x="1761" y="16"/>
                  <a:pt x="1760" y="15"/>
                </a:cubicBezTo>
                <a:cubicBezTo>
                  <a:pt x="1759" y="15"/>
                  <a:pt x="1757" y="15"/>
                  <a:pt x="1756" y="15"/>
                </a:cubicBezTo>
                <a:close/>
                <a:moveTo>
                  <a:pt x="1724" y="11"/>
                </a:moveTo>
                <a:cubicBezTo>
                  <a:pt x="1725" y="12"/>
                  <a:pt x="1726" y="12"/>
                  <a:pt x="1727" y="13"/>
                </a:cubicBezTo>
                <a:cubicBezTo>
                  <a:pt x="1728" y="13"/>
                  <a:pt x="1729" y="13"/>
                  <a:pt x="1730" y="14"/>
                </a:cubicBezTo>
                <a:cubicBezTo>
                  <a:pt x="1732" y="14"/>
                  <a:pt x="1733" y="15"/>
                  <a:pt x="1735" y="15"/>
                </a:cubicBezTo>
                <a:cubicBezTo>
                  <a:pt x="1735" y="15"/>
                  <a:pt x="1735" y="14"/>
                  <a:pt x="1735" y="14"/>
                </a:cubicBezTo>
                <a:cubicBezTo>
                  <a:pt x="1731" y="13"/>
                  <a:pt x="1728" y="12"/>
                  <a:pt x="1724" y="11"/>
                </a:cubicBezTo>
                <a:close/>
                <a:moveTo>
                  <a:pt x="1635" y="9"/>
                </a:moveTo>
                <a:cubicBezTo>
                  <a:pt x="1634" y="10"/>
                  <a:pt x="1633" y="10"/>
                  <a:pt x="1632" y="10"/>
                </a:cubicBezTo>
                <a:cubicBezTo>
                  <a:pt x="1633" y="11"/>
                  <a:pt x="1635" y="11"/>
                  <a:pt x="1636" y="11"/>
                </a:cubicBezTo>
                <a:cubicBezTo>
                  <a:pt x="1636" y="11"/>
                  <a:pt x="1637" y="11"/>
                  <a:pt x="1637" y="11"/>
                </a:cubicBezTo>
                <a:cubicBezTo>
                  <a:pt x="1638" y="11"/>
                  <a:pt x="1638" y="11"/>
                  <a:pt x="1639" y="11"/>
                </a:cubicBezTo>
                <a:cubicBezTo>
                  <a:pt x="1638" y="11"/>
                  <a:pt x="1637" y="10"/>
                  <a:pt x="1635" y="9"/>
                </a:cubicBezTo>
                <a:close/>
                <a:moveTo>
                  <a:pt x="1582" y="9"/>
                </a:moveTo>
                <a:cubicBezTo>
                  <a:pt x="1581" y="9"/>
                  <a:pt x="1580" y="9"/>
                  <a:pt x="1578" y="10"/>
                </a:cubicBezTo>
                <a:cubicBezTo>
                  <a:pt x="1582" y="10"/>
                  <a:pt x="1586" y="10"/>
                  <a:pt x="1590" y="11"/>
                </a:cubicBezTo>
                <a:cubicBezTo>
                  <a:pt x="1590" y="11"/>
                  <a:pt x="1590" y="11"/>
                  <a:pt x="1590" y="11"/>
                </a:cubicBezTo>
                <a:cubicBezTo>
                  <a:pt x="1588" y="10"/>
                  <a:pt x="1585" y="9"/>
                  <a:pt x="1582" y="9"/>
                </a:cubicBezTo>
                <a:close/>
                <a:moveTo>
                  <a:pt x="1600" y="8"/>
                </a:moveTo>
                <a:cubicBezTo>
                  <a:pt x="1598" y="8"/>
                  <a:pt x="1596" y="8"/>
                  <a:pt x="1594" y="8"/>
                </a:cubicBezTo>
                <a:cubicBezTo>
                  <a:pt x="1598" y="9"/>
                  <a:pt x="1601" y="10"/>
                  <a:pt x="1604" y="10"/>
                </a:cubicBezTo>
                <a:cubicBezTo>
                  <a:pt x="1609" y="10"/>
                  <a:pt x="1614" y="10"/>
                  <a:pt x="1619" y="11"/>
                </a:cubicBezTo>
                <a:cubicBezTo>
                  <a:pt x="1614" y="9"/>
                  <a:pt x="1607" y="8"/>
                  <a:pt x="1600" y="8"/>
                </a:cubicBezTo>
                <a:close/>
                <a:moveTo>
                  <a:pt x="1669" y="8"/>
                </a:moveTo>
                <a:cubicBezTo>
                  <a:pt x="1670" y="8"/>
                  <a:pt x="1671" y="8"/>
                  <a:pt x="1672" y="8"/>
                </a:cubicBezTo>
                <a:cubicBezTo>
                  <a:pt x="1672" y="8"/>
                  <a:pt x="1673" y="8"/>
                  <a:pt x="1673" y="8"/>
                </a:cubicBezTo>
                <a:cubicBezTo>
                  <a:pt x="1672" y="8"/>
                  <a:pt x="1670" y="8"/>
                  <a:pt x="1669" y="8"/>
                </a:cubicBezTo>
                <a:close/>
                <a:moveTo>
                  <a:pt x="1651" y="7"/>
                </a:moveTo>
                <a:cubicBezTo>
                  <a:pt x="1649" y="7"/>
                  <a:pt x="1648" y="8"/>
                  <a:pt x="1646" y="8"/>
                </a:cubicBezTo>
                <a:cubicBezTo>
                  <a:pt x="1649" y="9"/>
                  <a:pt x="1652" y="10"/>
                  <a:pt x="1654" y="11"/>
                </a:cubicBezTo>
                <a:cubicBezTo>
                  <a:pt x="1655" y="11"/>
                  <a:pt x="1656" y="11"/>
                  <a:pt x="1657" y="11"/>
                </a:cubicBezTo>
                <a:cubicBezTo>
                  <a:pt x="1655" y="10"/>
                  <a:pt x="1653" y="8"/>
                  <a:pt x="1651" y="7"/>
                </a:cubicBezTo>
                <a:close/>
                <a:moveTo>
                  <a:pt x="1660" y="7"/>
                </a:moveTo>
                <a:cubicBezTo>
                  <a:pt x="1659" y="7"/>
                  <a:pt x="1658" y="7"/>
                  <a:pt x="1656" y="7"/>
                </a:cubicBezTo>
                <a:cubicBezTo>
                  <a:pt x="1659" y="8"/>
                  <a:pt x="1662" y="10"/>
                  <a:pt x="1664" y="11"/>
                </a:cubicBezTo>
                <a:cubicBezTo>
                  <a:pt x="1665" y="11"/>
                  <a:pt x="1666" y="11"/>
                  <a:pt x="1667" y="11"/>
                </a:cubicBezTo>
                <a:cubicBezTo>
                  <a:pt x="1668" y="11"/>
                  <a:pt x="1668" y="11"/>
                  <a:pt x="1669" y="11"/>
                </a:cubicBezTo>
                <a:cubicBezTo>
                  <a:pt x="1668" y="10"/>
                  <a:pt x="1668" y="10"/>
                  <a:pt x="1667" y="9"/>
                </a:cubicBezTo>
                <a:cubicBezTo>
                  <a:pt x="1666" y="10"/>
                  <a:pt x="1666" y="10"/>
                  <a:pt x="1666" y="10"/>
                </a:cubicBezTo>
                <a:cubicBezTo>
                  <a:pt x="1666" y="9"/>
                  <a:pt x="1666" y="9"/>
                  <a:pt x="1667" y="9"/>
                </a:cubicBezTo>
                <a:cubicBezTo>
                  <a:pt x="1664" y="8"/>
                  <a:pt x="1662" y="8"/>
                  <a:pt x="1660" y="7"/>
                </a:cubicBezTo>
                <a:close/>
                <a:moveTo>
                  <a:pt x="1610" y="5"/>
                </a:moveTo>
                <a:cubicBezTo>
                  <a:pt x="1604" y="5"/>
                  <a:pt x="1597" y="5"/>
                  <a:pt x="1589" y="7"/>
                </a:cubicBezTo>
                <a:cubicBezTo>
                  <a:pt x="1589" y="7"/>
                  <a:pt x="1590" y="7"/>
                  <a:pt x="1590" y="7"/>
                </a:cubicBezTo>
                <a:cubicBezTo>
                  <a:pt x="1606" y="5"/>
                  <a:pt x="1619" y="7"/>
                  <a:pt x="1629" y="9"/>
                </a:cubicBezTo>
                <a:cubicBezTo>
                  <a:pt x="1630" y="9"/>
                  <a:pt x="1631" y="8"/>
                  <a:pt x="1633" y="8"/>
                </a:cubicBezTo>
                <a:cubicBezTo>
                  <a:pt x="1628" y="6"/>
                  <a:pt x="1620" y="4"/>
                  <a:pt x="1610" y="5"/>
                </a:cubicBezTo>
                <a:close/>
                <a:moveTo>
                  <a:pt x="1628" y="0"/>
                </a:moveTo>
                <a:cubicBezTo>
                  <a:pt x="1636" y="0"/>
                  <a:pt x="1643" y="2"/>
                  <a:pt x="1649" y="4"/>
                </a:cubicBezTo>
                <a:cubicBezTo>
                  <a:pt x="1651" y="4"/>
                  <a:pt x="1652" y="4"/>
                  <a:pt x="1654" y="4"/>
                </a:cubicBezTo>
                <a:cubicBezTo>
                  <a:pt x="1660" y="4"/>
                  <a:pt x="1665" y="4"/>
                  <a:pt x="1669" y="4"/>
                </a:cubicBezTo>
                <a:cubicBezTo>
                  <a:pt x="1661" y="2"/>
                  <a:pt x="1652" y="1"/>
                  <a:pt x="1652" y="1"/>
                </a:cubicBezTo>
                <a:cubicBezTo>
                  <a:pt x="1669" y="1"/>
                  <a:pt x="1678" y="4"/>
                  <a:pt x="1683" y="7"/>
                </a:cubicBezTo>
                <a:cubicBezTo>
                  <a:pt x="1685" y="7"/>
                  <a:pt x="1687" y="7"/>
                  <a:pt x="1688" y="7"/>
                </a:cubicBezTo>
                <a:cubicBezTo>
                  <a:pt x="1691" y="6"/>
                  <a:pt x="1693" y="6"/>
                  <a:pt x="1696" y="6"/>
                </a:cubicBezTo>
                <a:cubicBezTo>
                  <a:pt x="1688" y="3"/>
                  <a:pt x="1679" y="2"/>
                  <a:pt x="1679" y="2"/>
                </a:cubicBezTo>
                <a:cubicBezTo>
                  <a:pt x="1692" y="2"/>
                  <a:pt x="1700" y="4"/>
                  <a:pt x="1706" y="6"/>
                </a:cubicBezTo>
                <a:cubicBezTo>
                  <a:pt x="1707" y="6"/>
                  <a:pt x="1709" y="6"/>
                  <a:pt x="1710" y="6"/>
                </a:cubicBezTo>
                <a:cubicBezTo>
                  <a:pt x="1706" y="3"/>
                  <a:pt x="1702" y="1"/>
                  <a:pt x="1702" y="1"/>
                </a:cubicBezTo>
                <a:cubicBezTo>
                  <a:pt x="1705" y="1"/>
                  <a:pt x="1709" y="3"/>
                  <a:pt x="1714" y="6"/>
                </a:cubicBezTo>
                <a:cubicBezTo>
                  <a:pt x="1719" y="5"/>
                  <a:pt x="1724" y="6"/>
                  <a:pt x="1728" y="6"/>
                </a:cubicBezTo>
                <a:cubicBezTo>
                  <a:pt x="1725" y="5"/>
                  <a:pt x="1723" y="4"/>
                  <a:pt x="1723" y="4"/>
                </a:cubicBezTo>
                <a:cubicBezTo>
                  <a:pt x="1730" y="5"/>
                  <a:pt x="1735" y="8"/>
                  <a:pt x="1739" y="10"/>
                </a:cubicBezTo>
                <a:cubicBezTo>
                  <a:pt x="1740" y="10"/>
                  <a:pt x="1741" y="10"/>
                  <a:pt x="1741" y="11"/>
                </a:cubicBezTo>
                <a:cubicBezTo>
                  <a:pt x="1743" y="11"/>
                  <a:pt x="1744" y="12"/>
                  <a:pt x="1745" y="12"/>
                </a:cubicBezTo>
                <a:cubicBezTo>
                  <a:pt x="1747" y="13"/>
                  <a:pt x="1748" y="13"/>
                  <a:pt x="1750" y="13"/>
                </a:cubicBezTo>
                <a:cubicBezTo>
                  <a:pt x="1752" y="13"/>
                  <a:pt x="1755" y="13"/>
                  <a:pt x="1757" y="13"/>
                </a:cubicBezTo>
                <a:cubicBezTo>
                  <a:pt x="1753" y="10"/>
                  <a:pt x="1749" y="9"/>
                  <a:pt x="1749" y="9"/>
                </a:cubicBezTo>
                <a:cubicBezTo>
                  <a:pt x="1753" y="10"/>
                  <a:pt x="1756" y="11"/>
                  <a:pt x="1759" y="13"/>
                </a:cubicBezTo>
                <a:cubicBezTo>
                  <a:pt x="1764" y="13"/>
                  <a:pt x="1768" y="14"/>
                  <a:pt x="1771" y="15"/>
                </a:cubicBezTo>
                <a:cubicBezTo>
                  <a:pt x="1767" y="13"/>
                  <a:pt x="1763" y="12"/>
                  <a:pt x="1763" y="12"/>
                </a:cubicBezTo>
                <a:cubicBezTo>
                  <a:pt x="1769" y="13"/>
                  <a:pt x="1774" y="16"/>
                  <a:pt x="1778" y="18"/>
                </a:cubicBezTo>
                <a:cubicBezTo>
                  <a:pt x="1783" y="20"/>
                  <a:pt x="1787" y="24"/>
                  <a:pt x="1789" y="27"/>
                </a:cubicBezTo>
                <a:cubicBezTo>
                  <a:pt x="1797" y="29"/>
                  <a:pt x="1803" y="32"/>
                  <a:pt x="1808" y="35"/>
                </a:cubicBezTo>
                <a:cubicBezTo>
                  <a:pt x="1808" y="34"/>
                  <a:pt x="1808" y="33"/>
                  <a:pt x="1807" y="33"/>
                </a:cubicBezTo>
                <a:cubicBezTo>
                  <a:pt x="1799" y="28"/>
                  <a:pt x="1788" y="23"/>
                  <a:pt x="1788" y="23"/>
                </a:cubicBezTo>
                <a:cubicBezTo>
                  <a:pt x="1793" y="24"/>
                  <a:pt x="1799" y="27"/>
                  <a:pt x="1805" y="30"/>
                </a:cubicBezTo>
                <a:cubicBezTo>
                  <a:pt x="1798" y="22"/>
                  <a:pt x="1791" y="19"/>
                  <a:pt x="1791" y="19"/>
                </a:cubicBezTo>
                <a:cubicBezTo>
                  <a:pt x="1798" y="20"/>
                  <a:pt x="1805" y="27"/>
                  <a:pt x="1812" y="34"/>
                </a:cubicBezTo>
                <a:cubicBezTo>
                  <a:pt x="1813" y="35"/>
                  <a:pt x="1814" y="35"/>
                  <a:pt x="1815" y="36"/>
                </a:cubicBezTo>
                <a:cubicBezTo>
                  <a:pt x="1816" y="36"/>
                  <a:pt x="1817" y="36"/>
                  <a:pt x="1818" y="36"/>
                </a:cubicBezTo>
                <a:cubicBezTo>
                  <a:pt x="1818" y="35"/>
                  <a:pt x="1818" y="35"/>
                  <a:pt x="1818" y="34"/>
                </a:cubicBezTo>
                <a:cubicBezTo>
                  <a:pt x="1812" y="31"/>
                  <a:pt x="1807" y="29"/>
                  <a:pt x="1807" y="29"/>
                </a:cubicBezTo>
                <a:cubicBezTo>
                  <a:pt x="1810" y="30"/>
                  <a:pt x="1814" y="31"/>
                  <a:pt x="1818" y="33"/>
                </a:cubicBezTo>
                <a:cubicBezTo>
                  <a:pt x="1818" y="32"/>
                  <a:pt x="1818" y="32"/>
                  <a:pt x="1818" y="31"/>
                </a:cubicBezTo>
                <a:cubicBezTo>
                  <a:pt x="1817" y="31"/>
                  <a:pt x="1817" y="31"/>
                  <a:pt x="1817" y="31"/>
                </a:cubicBezTo>
                <a:cubicBezTo>
                  <a:pt x="1817" y="31"/>
                  <a:pt x="1817" y="31"/>
                  <a:pt x="1818" y="31"/>
                </a:cubicBezTo>
                <a:cubicBezTo>
                  <a:pt x="1818" y="30"/>
                  <a:pt x="1818" y="30"/>
                  <a:pt x="1818" y="30"/>
                </a:cubicBezTo>
                <a:cubicBezTo>
                  <a:pt x="1818" y="30"/>
                  <a:pt x="1818" y="31"/>
                  <a:pt x="1818" y="31"/>
                </a:cubicBezTo>
                <a:cubicBezTo>
                  <a:pt x="1821" y="32"/>
                  <a:pt x="1825" y="34"/>
                  <a:pt x="1828" y="36"/>
                </a:cubicBezTo>
                <a:cubicBezTo>
                  <a:pt x="1830" y="36"/>
                  <a:pt x="1831" y="36"/>
                  <a:pt x="1833" y="37"/>
                </a:cubicBezTo>
                <a:cubicBezTo>
                  <a:pt x="1830" y="34"/>
                  <a:pt x="1828" y="33"/>
                  <a:pt x="1828" y="33"/>
                </a:cubicBezTo>
                <a:cubicBezTo>
                  <a:pt x="1831" y="34"/>
                  <a:pt x="1833" y="35"/>
                  <a:pt x="1835" y="37"/>
                </a:cubicBezTo>
                <a:cubicBezTo>
                  <a:pt x="1838" y="37"/>
                  <a:pt x="1842" y="38"/>
                  <a:pt x="1846" y="39"/>
                </a:cubicBezTo>
                <a:cubicBezTo>
                  <a:pt x="1841" y="35"/>
                  <a:pt x="1835" y="34"/>
                  <a:pt x="1835" y="34"/>
                </a:cubicBezTo>
                <a:cubicBezTo>
                  <a:pt x="1842" y="34"/>
                  <a:pt x="1847" y="37"/>
                  <a:pt x="1850" y="40"/>
                </a:cubicBezTo>
                <a:cubicBezTo>
                  <a:pt x="1861" y="43"/>
                  <a:pt x="1871" y="48"/>
                  <a:pt x="1877" y="56"/>
                </a:cubicBezTo>
                <a:cubicBezTo>
                  <a:pt x="1883" y="60"/>
                  <a:pt x="1889" y="65"/>
                  <a:pt x="1892" y="69"/>
                </a:cubicBezTo>
                <a:cubicBezTo>
                  <a:pt x="1895" y="70"/>
                  <a:pt x="1900" y="73"/>
                  <a:pt x="1905" y="77"/>
                </a:cubicBezTo>
                <a:cubicBezTo>
                  <a:pt x="1905" y="77"/>
                  <a:pt x="1905" y="77"/>
                  <a:pt x="1905" y="77"/>
                </a:cubicBezTo>
                <a:cubicBezTo>
                  <a:pt x="1901" y="72"/>
                  <a:pt x="1895" y="68"/>
                  <a:pt x="1895" y="68"/>
                </a:cubicBezTo>
                <a:cubicBezTo>
                  <a:pt x="1895" y="68"/>
                  <a:pt x="1904" y="72"/>
                  <a:pt x="1911" y="79"/>
                </a:cubicBezTo>
                <a:cubicBezTo>
                  <a:pt x="1914" y="80"/>
                  <a:pt x="1916" y="81"/>
                  <a:pt x="1918" y="81"/>
                </a:cubicBezTo>
                <a:cubicBezTo>
                  <a:pt x="1915" y="79"/>
                  <a:pt x="1911" y="77"/>
                  <a:pt x="1911" y="77"/>
                </a:cubicBezTo>
                <a:cubicBezTo>
                  <a:pt x="1914" y="78"/>
                  <a:pt x="1917" y="79"/>
                  <a:pt x="1919" y="81"/>
                </a:cubicBezTo>
                <a:cubicBezTo>
                  <a:pt x="1919" y="80"/>
                  <a:pt x="1918" y="79"/>
                  <a:pt x="1917" y="78"/>
                </a:cubicBezTo>
                <a:cubicBezTo>
                  <a:pt x="1917" y="77"/>
                  <a:pt x="1917" y="77"/>
                  <a:pt x="1917" y="77"/>
                </a:cubicBezTo>
                <a:cubicBezTo>
                  <a:pt x="1917" y="77"/>
                  <a:pt x="1917" y="77"/>
                  <a:pt x="1917" y="77"/>
                </a:cubicBezTo>
                <a:cubicBezTo>
                  <a:pt x="1916" y="76"/>
                  <a:pt x="1915" y="75"/>
                  <a:pt x="1915" y="75"/>
                </a:cubicBezTo>
                <a:cubicBezTo>
                  <a:pt x="1918" y="77"/>
                  <a:pt x="1921" y="80"/>
                  <a:pt x="1923" y="83"/>
                </a:cubicBezTo>
                <a:cubicBezTo>
                  <a:pt x="1924" y="83"/>
                  <a:pt x="1924" y="84"/>
                  <a:pt x="1925" y="85"/>
                </a:cubicBezTo>
                <a:cubicBezTo>
                  <a:pt x="1932" y="88"/>
                  <a:pt x="1936" y="92"/>
                  <a:pt x="1940" y="97"/>
                </a:cubicBezTo>
                <a:cubicBezTo>
                  <a:pt x="1948" y="99"/>
                  <a:pt x="1955" y="102"/>
                  <a:pt x="1959" y="106"/>
                </a:cubicBezTo>
                <a:cubicBezTo>
                  <a:pt x="1960" y="106"/>
                  <a:pt x="1960" y="106"/>
                  <a:pt x="1960" y="106"/>
                </a:cubicBezTo>
                <a:cubicBezTo>
                  <a:pt x="1957" y="101"/>
                  <a:pt x="1952" y="98"/>
                  <a:pt x="1952" y="98"/>
                </a:cubicBezTo>
                <a:cubicBezTo>
                  <a:pt x="1959" y="101"/>
                  <a:pt x="1962" y="104"/>
                  <a:pt x="1964" y="109"/>
                </a:cubicBezTo>
                <a:cubicBezTo>
                  <a:pt x="1967" y="110"/>
                  <a:pt x="1969" y="112"/>
                  <a:pt x="1971" y="115"/>
                </a:cubicBezTo>
                <a:cubicBezTo>
                  <a:pt x="1980" y="121"/>
                  <a:pt x="1983" y="128"/>
                  <a:pt x="1985" y="133"/>
                </a:cubicBezTo>
                <a:cubicBezTo>
                  <a:pt x="1994" y="136"/>
                  <a:pt x="2003" y="141"/>
                  <a:pt x="2008" y="149"/>
                </a:cubicBezTo>
                <a:cubicBezTo>
                  <a:pt x="2008" y="149"/>
                  <a:pt x="2003" y="144"/>
                  <a:pt x="1993" y="139"/>
                </a:cubicBezTo>
                <a:cubicBezTo>
                  <a:pt x="2000" y="144"/>
                  <a:pt x="2006" y="149"/>
                  <a:pt x="2005" y="156"/>
                </a:cubicBezTo>
                <a:cubicBezTo>
                  <a:pt x="2007" y="157"/>
                  <a:pt x="2008" y="159"/>
                  <a:pt x="2009" y="161"/>
                </a:cubicBezTo>
                <a:cubicBezTo>
                  <a:pt x="2017" y="167"/>
                  <a:pt x="2021" y="173"/>
                  <a:pt x="2022" y="178"/>
                </a:cubicBezTo>
                <a:cubicBezTo>
                  <a:pt x="2025" y="180"/>
                  <a:pt x="2028" y="182"/>
                  <a:pt x="2030" y="185"/>
                </a:cubicBezTo>
                <a:cubicBezTo>
                  <a:pt x="2031" y="185"/>
                  <a:pt x="2031" y="185"/>
                  <a:pt x="2031" y="185"/>
                </a:cubicBezTo>
                <a:cubicBezTo>
                  <a:pt x="2029" y="180"/>
                  <a:pt x="2024" y="176"/>
                  <a:pt x="2024" y="176"/>
                </a:cubicBezTo>
                <a:cubicBezTo>
                  <a:pt x="2031" y="179"/>
                  <a:pt x="2034" y="184"/>
                  <a:pt x="2035" y="188"/>
                </a:cubicBezTo>
                <a:cubicBezTo>
                  <a:pt x="2037" y="190"/>
                  <a:pt x="2039" y="193"/>
                  <a:pt x="2040" y="195"/>
                </a:cubicBezTo>
                <a:cubicBezTo>
                  <a:pt x="2048" y="202"/>
                  <a:pt x="2051" y="210"/>
                  <a:pt x="2052" y="215"/>
                </a:cubicBezTo>
                <a:cubicBezTo>
                  <a:pt x="2060" y="220"/>
                  <a:pt x="2068" y="226"/>
                  <a:pt x="2072" y="235"/>
                </a:cubicBezTo>
                <a:cubicBezTo>
                  <a:pt x="2072" y="235"/>
                  <a:pt x="2069" y="228"/>
                  <a:pt x="2059" y="222"/>
                </a:cubicBezTo>
                <a:cubicBezTo>
                  <a:pt x="2065" y="228"/>
                  <a:pt x="2070" y="234"/>
                  <a:pt x="2069" y="240"/>
                </a:cubicBezTo>
                <a:cubicBezTo>
                  <a:pt x="2070" y="242"/>
                  <a:pt x="2071" y="244"/>
                  <a:pt x="2072" y="247"/>
                </a:cubicBezTo>
                <a:cubicBezTo>
                  <a:pt x="2082" y="256"/>
                  <a:pt x="2083" y="264"/>
                  <a:pt x="2082" y="269"/>
                </a:cubicBezTo>
                <a:cubicBezTo>
                  <a:pt x="2086" y="274"/>
                  <a:pt x="2089" y="279"/>
                  <a:pt x="2091" y="285"/>
                </a:cubicBezTo>
                <a:cubicBezTo>
                  <a:pt x="2091" y="285"/>
                  <a:pt x="2088" y="279"/>
                  <a:pt x="2081" y="272"/>
                </a:cubicBezTo>
                <a:cubicBezTo>
                  <a:pt x="2081" y="272"/>
                  <a:pt x="2081" y="272"/>
                  <a:pt x="2081" y="272"/>
                </a:cubicBezTo>
                <a:cubicBezTo>
                  <a:pt x="2084" y="276"/>
                  <a:pt x="2086" y="280"/>
                  <a:pt x="2088" y="284"/>
                </a:cubicBezTo>
                <a:cubicBezTo>
                  <a:pt x="2090" y="286"/>
                  <a:pt x="2091" y="288"/>
                  <a:pt x="2092" y="290"/>
                </a:cubicBezTo>
                <a:cubicBezTo>
                  <a:pt x="2092" y="290"/>
                  <a:pt x="2091" y="289"/>
                  <a:pt x="2090" y="288"/>
                </a:cubicBezTo>
                <a:cubicBezTo>
                  <a:pt x="2091" y="289"/>
                  <a:pt x="2091" y="289"/>
                  <a:pt x="2091" y="290"/>
                </a:cubicBezTo>
                <a:cubicBezTo>
                  <a:pt x="2094" y="294"/>
                  <a:pt x="2096" y="298"/>
                  <a:pt x="2096" y="302"/>
                </a:cubicBezTo>
                <a:cubicBezTo>
                  <a:pt x="2096" y="302"/>
                  <a:pt x="2095" y="299"/>
                  <a:pt x="2093" y="295"/>
                </a:cubicBezTo>
                <a:cubicBezTo>
                  <a:pt x="2093" y="295"/>
                  <a:pt x="2093" y="296"/>
                  <a:pt x="2093" y="296"/>
                </a:cubicBezTo>
                <a:cubicBezTo>
                  <a:pt x="2093" y="297"/>
                  <a:pt x="2094" y="297"/>
                  <a:pt x="2094" y="297"/>
                </a:cubicBezTo>
                <a:cubicBezTo>
                  <a:pt x="2093" y="297"/>
                  <a:pt x="2093" y="297"/>
                  <a:pt x="2093" y="297"/>
                </a:cubicBezTo>
                <a:cubicBezTo>
                  <a:pt x="2094" y="299"/>
                  <a:pt x="2094" y="302"/>
                  <a:pt x="2093" y="304"/>
                </a:cubicBezTo>
                <a:cubicBezTo>
                  <a:pt x="2094" y="306"/>
                  <a:pt x="2094" y="308"/>
                  <a:pt x="2094" y="310"/>
                </a:cubicBezTo>
                <a:cubicBezTo>
                  <a:pt x="2100" y="317"/>
                  <a:pt x="2105" y="325"/>
                  <a:pt x="2104" y="334"/>
                </a:cubicBezTo>
                <a:cubicBezTo>
                  <a:pt x="2104" y="334"/>
                  <a:pt x="2104" y="326"/>
                  <a:pt x="2097" y="316"/>
                </a:cubicBezTo>
                <a:cubicBezTo>
                  <a:pt x="2101" y="324"/>
                  <a:pt x="2104" y="334"/>
                  <a:pt x="2101" y="347"/>
                </a:cubicBezTo>
                <a:cubicBezTo>
                  <a:pt x="2103" y="352"/>
                  <a:pt x="2103" y="357"/>
                  <a:pt x="2100" y="361"/>
                </a:cubicBezTo>
                <a:cubicBezTo>
                  <a:pt x="2100" y="361"/>
                  <a:pt x="2101" y="357"/>
                  <a:pt x="2099" y="352"/>
                </a:cubicBezTo>
                <a:cubicBezTo>
                  <a:pt x="2099" y="353"/>
                  <a:pt x="2099" y="354"/>
                  <a:pt x="2098" y="356"/>
                </a:cubicBezTo>
                <a:cubicBezTo>
                  <a:pt x="2098" y="357"/>
                  <a:pt x="2099" y="359"/>
                  <a:pt x="2099" y="361"/>
                </a:cubicBezTo>
                <a:cubicBezTo>
                  <a:pt x="2099" y="360"/>
                  <a:pt x="2098" y="359"/>
                  <a:pt x="2097" y="357"/>
                </a:cubicBezTo>
                <a:cubicBezTo>
                  <a:pt x="2097" y="358"/>
                  <a:pt x="2097" y="358"/>
                  <a:pt x="2097" y="359"/>
                </a:cubicBezTo>
                <a:cubicBezTo>
                  <a:pt x="2097" y="359"/>
                  <a:pt x="2097" y="359"/>
                  <a:pt x="2097" y="359"/>
                </a:cubicBezTo>
                <a:cubicBezTo>
                  <a:pt x="2098" y="362"/>
                  <a:pt x="2100" y="365"/>
                  <a:pt x="2101" y="368"/>
                </a:cubicBezTo>
                <a:cubicBezTo>
                  <a:pt x="2104" y="372"/>
                  <a:pt x="2107" y="379"/>
                  <a:pt x="2107" y="388"/>
                </a:cubicBezTo>
                <a:cubicBezTo>
                  <a:pt x="2107" y="388"/>
                  <a:pt x="2106" y="381"/>
                  <a:pt x="2101" y="373"/>
                </a:cubicBezTo>
                <a:cubicBezTo>
                  <a:pt x="2102" y="377"/>
                  <a:pt x="2102" y="380"/>
                  <a:pt x="2101" y="384"/>
                </a:cubicBezTo>
                <a:cubicBezTo>
                  <a:pt x="2103" y="387"/>
                  <a:pt x="2105" y="392"/>
                  <a:pt x="2104" y="398"/>
                </a:cubicBezTo>
                <a:cubicBezTo>
                  <a:pt x="2107" y="402"/>
                  <a:pt x="2111" y="407"/>
                  <a:pt x="2112" y="413"/>
                </a:cubicBezTo>
                <a:cubicBezTo>
                  <a:pt x="2114" y="416"/>
                  <a:pt x="2115" y="420"/>
                  <a:pt x="2115" y="424"/>
                </a:cubicBezTo>
                <a:cubicBezTo>
                  <a:pt x="2115" y="424"/>
                  <a:pt x="2114" y="418"/>
                  <a:pt x="2109" y="411"/>
                </a:cubicBezTo>
                <a:cubicBezTo>
                  <a:pt x="2109" y="412"/>
                  <a:pt x="2109" y="412"/>
                  <a:pt x="2109" y="413"/>
                </a:cubicBezTo>
                <a:cubicBezTo>
                  <a:pt x="2112" y="418"/>
                  <a:pt x="2113" y="424"/>
                  <a:pt x="2111" y="429"/>
                </a:cubicBezTo>
                <a:cubicBezTo>
                  <a:pt x="2112" y="431"/>
                  <a:pt x="2112" y="433"/>
                  <a:pt x="2113" y="436"/>
                </a:cubicBezTo>
                <a:cubicBezTo>
                  <a:pt x="2119" y="447"/>
                  <a:pt x="2118" y="455"/>
                  <a:pt x="2116" y="460"/>
                </a:cubicBezTo>
                <a:cubicBezTo>
                  <a:pt x="2119" y="465"/>
                  <a:pt x="2121" y="471"/>
                  <a:pt x="2120" y="478"/>
                </a:cubicBezTo>
                <a:cubicBezTo>
                  <a:pt x="2120" y="478"/>
                  <a:pt x="2119" y="471"/>
                  <a:pt x="2115" y="462"/>
                </a:cubicBezTo>
                <a:cubicBezTo>
                  <a:pt x="2115" y="463"/>
                  <a:pt x="2115" y="463"/>
                  <a:pt x="2115" y="463"/>
                </a:cubicBezTo>
                <a:cubicBezTo>
                  <a:pt x="2117" y="467"/>
                  <a:pt x="2118" y="472"/>
                  <a:pt x="2118" y="476"/>
                </a:cubicBezTo>
                <a:cubicBezTo>
                  <a:pt x="2119" y="479"/>
                  <a:pt x="2120" y="481"/>
                  <a:pt x="2121" y="483"/>
                </a:cubicBezTo>
                <a:cubicBezTo>
                  <a:pt x="2121" y="483"/>
                  <a:pt x="2120" y="482"/>
                  <a:pt x="2119" y="481"/>
                </a:cubicBezTo>
                <a:cubicBezTo>
                  <a:pt x="2119" y="482"/>
                  <a:pt x="2120" y="482"/>
                  <a:pt x="2120" y="483"/>
                </a:cubicBezTo>
                <a:cubicBezTo>
                  <a:pt x="2122" y="488"/>
                  <a:pt x="2122" y="492"/>
                  <a:pt x="2121" y="496"/>
                </a:cubicBezTo>
                <a:cubicBezTo>
                  <a:pt x="2121" y="496"/>
                  <a:pt x="2121" y="493"/>
                  <a:pt x="2120" y="488"/>
                </a:cubicBezTo>
                <a:cubicBezTo>
                  <a:pt x="2120" y="489"/>
                  <a:pt x="2120" y="489"/>
                  <a:pt x="2120" y="489"/>
                </a:cubicBezTo>
                <a:cubicBezTo>
                  <a:pt x="2120" y="490"/>
                  <a:pt x="2120" y="491"/>
                  <a:pt x="2120" y="491"/>
                </a:cubicBezTo>
                <a:cubicBezTo>
                  <a:pt x="2120" y="490"/>
                  <a:pt x="2120" y="490"/>
                  <a:pt x="2120" y="490"/>
                </a:cubicBezTo>
                <a:cubicBezTo>
                  <a:pt x="2120" y="493"/>
                  <a:pt x="2119" y="495"/>
                  <a:pt x="2118" y="498"/>
                </a:cubicBezTo>
                <a:cubicBezTo>
                  <a:pt x="2118" y="500"/>
                  <a:pt x="2118" y="502"/>
                  <a:pt x="2118" y="504"/>
                </a:cubicBezTo>
                <a:cubicBezTo>
                  <a:pt x="2121" y="512"/>
                  <a:pt x="2124" y="521"/>
                  <a:pt x="2120" y="530"/>
                </a:cubicBezTo>
                <a:cubicBezTo>
                  <a:pt x="2120" y="530"/>
                  <a:pt x="2122" y="522"/>
                  <a:pt x="2118" y="511"/>
                </a:cubicBezTo>
                <a:cubicBezTo>
                  <a:pt x="2121" y="520"/>
                  <a:pt x="2121" y="530"/>
                  <a:pt x="2115" y="542"/>
                </a:cubicBezTo>
                <a:cubicBezTo>
                  <a:pt x="2115" y="548"/>
                  <a:pt x="2115" y="553"/>
                  <a:pt x="2111" y="556"/>
                </a:cubicBezTo>
                <a:cubicBezTo>
                  <a:pt x="2111" y="556"/>
                  <a:pt x="2112" y="552"/>
                  <a:pt x="2112" y="547"/>
                </a:cubicBezTo>
                <a:cubicBezTo>
                  <a:pt x="2112" y="548"/>
                  <a:pt x="2111" y="549"/>
                  <a:pt x="2110" y="550"/>
                </a:cubicBezTo>
                <a:cubicBezTo>
                  <a:pt x="2110" y="552"/>
                  <a:pt x="2110" y="555"/>
                  <a:pt x="2110" y="557"/>
                </a:cubicBezTo>
                <a:cubicBezTo>
                  <a:pt x="2110" y="555"/>
                  <a:pt x="2109" y="554"/>
                  <a:pt x="2109" y="552"/>
                </a:cubicBezTo>
                <a:cubicBezTo>
                  <a:pt x="2109" y="553"/>
                  <a:pt x="2109" y="553"/>
                  <a:pt x="2108" y="554"/>
                </a:cubicBezTo>
                <a:cubicBezTo>
                  <a:pt x="2108" y="554"/>
                  <a:pt x="2108" y="554"/>
                  <a:pt x="2108" y="554"/>
                </a:cubicBezTo>
                <a:cubicBezTo>
                  <a:pt x="2109" y="557"/>
                  <a:pt x="2109" y="560"/>
                  <a:pt x="2110" y="564"/>
                </a:cubicBezTo>
                <a:cubicBezTo>
                  <a:pt x="2112" y="569"/>
                  <a:pt x="2113" y="576"/>
                  <a:pt x="2110" y="585"/>
                </a:cubicBezTo>
                <a:cubicBezTo>
                  <a:pt x="2110" y="585"/>
                  <a:pt x="2112" y="577"/>
                  <a:pt x="2109" y="569"/>
                </a:cubicBezTo>
                <a:cubicBezTo>
                  <a:pt x="2109" y="573"/>
                  <a:pt x="2108" y="576"/>
                  <a:pt x="2106" y="580"/>
                </a:cubicBezTo>
                <a:cubicBezTo>
                  <a:pt x="2108" y="584"/>
                  <a:pt x="2108" y="589"/>
                  <a:pt x="2105" y="595"/>
                </a:cubicBezTo>
                <a:cubicBezTo>
                  <a:pt x="2108" y="600"/>
                  <a:pt x="2110" y="606"/>
                  <a:pt x="2109" y="613"/>
                </a:cubicBezTo>
                <a:cubicBezTo>
                  <a:pt x="2109" y="613"/>
                  <a:pt x="2109" y="606"/>
                  <a:pt x="2105" y="598"/>
                </a:cubicBezTo>
                <a:cubicBezTo>
                  <a:pt x="2109" y="609"/>
                  <a:pt x="2106" y="617"/>
                  <a:pt x="2102" y="622"/>
                </a:cubicBezTo>
                <a:cubicBezTo>
                  <a:pt x="2102" y="627"/>
                  <a:pt x="2102" y="633"/>
                  <a:pt x="2099" y="639"/>
                </a:cubicBezTo>
                <a:cubicBezTo>
                  <a:pt x="2099" y="639"/>
                  <a:pt x="2101" y="631"/>
                  <a:pt x="2101" y="624"/>
                </a:cubicBezTo>
                <a:cubicBezTo>
                  <a:pt x="2100" y="624"/>
                  <a:pt x="2100" y="624"/>
                  <a:pt x="2100" y="624"/>
                </a:cubicBezTo>
                <a:cubicBezTo>
                  <a:pt x="2100" y="625"/>
                  <a:pt x="2099" y="627"/>
                  <a:pt x="2099" y="628"/>
                </a:cubicBezTo>
                <a:cubicBezTo>
                  <a:pt x="2100" y="638"/>
                  <a:pt x="2095" y="645"/>
                  <a:pt x="2091" y="649"/>
                </a:cubicBezTo>
                <a:cubicBezTo>
                  <a:pt x="2091" y="650"/>
                  <a:pt x="2091" y="652"/>
                  <a:pt x="2090" y="653"/>
                </a:cubicBezTo>
                <a:cubicBezTo>
                  <a:pt x="2090" y="653"/>
                  <a:pt x="2090" y="652"/>
                  <a:pt x="2090" y="650"/>
                </a:cubicBezTo>
                <a:cubicBezTo>
                  <a:pt x="2090" y="650"/>
                  <a:pt x="2090" y="650"/>
                  <a:pt x="2090" y="650"/>
                </a:cubicBezTo>
                <a:cubicBezTo>
                  <a:pt x="2089" y="655"/>
                  <a:pt x="2088" y="659"/>
                  <a:pt x="2087" y="664"/>
                </a:cubicBezTo>
                <a:cubicBezTo>
                  <a:pt x="2088" y="672"/>
                  <a:pt x="2089" y="685"/>
                  <a:pt x="2079" y="692"/>
                </a:cubicBezTo>
                <a:cubicBezTo>
                  <a:pt x="2079" y="692"/>
                  <a:pt x="2085" y="684"/>
                  <a:pt x="2083" y="674"/>
                </a:cubicBezTo>
                <a:cubicBezTo>
                  <a:pt x="2082" y="676"/>
                  <a:pt x="2081" y="678"/>
                  <a:pt x="2080" y="681"/>
                </a:cubicBezTo>
                <a:cubicBezTo>
                  <a:pt x="2079" y="687"/>
                  <a:pt x="2076" y="695"/>
                  <a:pt x="2070" y="701"/>
                </a:cubicBezTo>
                <a:cubicBezTo>
                  <a:pt x="2070" y="702"/>
                  <a:pt x="2070" y="703"/>
                  <a:pt x="2070" y="704"/>
                </a:cubicBezTo>
                <a:cubicBezTo>
                  <a:pt x="2072" y="710"/>
                  <a:pt x="2072" y="718"/>
                  <a:pt x="2065" y="727"/>
                </a:cubicBezTo>
                <a:cubicBezTo>
                  <a:pt x="2065" y="727"/>
                  <a:pt x="2066" y="724"/>
                  <a:pt x="2067" y="720"/>
                </a:cubicBezTo>
                <a:cubicBezTo>
                  <a:pt x="2066" y="721"/>
                  <a:pt x="2066" y="721"/>
                  <a:pt x="2065" y="722"/>
                </a:cubicBezTo>
                <a:cubicBezTo>
                  <a:pt x="2065" y="723"/>
                  <a:pt x="2064" y="724"/>
                  <a:pt x="2063" y="724"/>
                </a:cubicBezTo>
                <a:cubicBezTo>
                  <a:pt x="2063" y="725"/>
                  <a:pt x="2062" y="726"/>
                  <a:pt x="2061" y="727"/>
                </a:cubicBezTo>
                <a:cubicBezTo>
                  <a:pt x="2060" y="735"/>
                  <a:pt x="2057" y="744"/>
                  <a:pt x="2050" y="749"/>
                </a:cubicBezTo>
                <a:cubicBezTo>
                  <a:pt x="2049" y="750"/>
                  <a:pt x="2049" y="750"/>
                  <a:pt x="2048" y="751"/>
                </a:cubicBezTo>
                <a:cubicBezTo>
                  <a:pt x="2046" y="758"/>
                  <a:pt x="2043" y="761"/>
                  <a:pt x="2041" y="763"/>
                </a:cubicBezTo>
                <a:cubicBezTo>
                  <a:pt x="2039" y="766"/>
                  <a:pt x="2038" y="769"/>
                  <a:pt x="2037" y="771"/>
                </a:cubicBezTo>
                <a:cubicBezTo>
                  <a:pt x="2036" y="779"/>
                  <a:pt x="2033" y="789"/>
                  <a:pt x="2022" y="801"/>
                </a:cubicBezTo>
                <a:cubicBezTo>
                  <a:pt x="2021" y="803"/>
                  <a:pt x="2020" y="804"/>
                  <a:pt x="2019" y="806"/>
                </a:cubicBezTo>
                <a:cubicBezTo>
                  <a:pt x="2020" y="814"/>
                  <a:pt x="2019" y="822"/>
                  <a:pt x="2013" y="828"/>
                </a:cubicBezTo>
                <a:cubicBezTo>
                  <a:pt x="2013" y="828"/>
                  <a:pt x="2018" y="821"/>
                  <a:pt x="2018" y="810"/>
                </a:cubicBezTo>
                <a:cubicBezTo>
                  <a:pt x="2017" y="819"/>
                  <a:pt x="2013" y="829"/>
                  <a:pt x="2004" y="838"/>
                </a:cubicBezTo>
                <a:cubicBezTo>
                  <a:pt x="2003" y="844"/>
                  <a:pt x="2000" y="849"/>
                  <a:pt x="1995" y="850"/>
                </a:cubicBezTo>
                <a:cubicBezTo>
                  <a:pt x="1995" y="850"/>
                  <a:pt x="1998" y="847"/>
                  <a:pt x="2000" y="842"/>
                </a:cubicBezTo>
                <a:cubicBezTo>
                  <a:pt x="2000" y="842"/>
                  <a:pt x="1999" y="843"/>
                  <a:pt x="1999" y="843"/>
                </a:cubicBezTo>
                <a:cubicBezTo>
                  <a:pt x="1997" y="847"/>
                  <a:pt x="1995" y="850"/>
                  <a:pt x="1993" y="854"/>
                </a:cubicBezTo>
                <a:cubicBezTo>
                  <a:pt x="1993" y="855"/>
                  <a:pt x="1992" y="856"/>
                  <a:pt x="1992" y="857"/>
                </a:cubicBezTo>
                <a:cubicBezTo>
                  <a:pt x="1992" y="862"/>
                  <a:pt x="1991" y="870"/>
                  <a:pt x="1985" y="877"/>
                </a:cubicBezTo>
                <a:cubicBezTo>
                  <a:pt x="1985" y="877"/>
                  <a:pt x="1989" y="870"/>
                  <a:pt x="1990" y="862"/>
                </a:cubicBezTo>
                <a:cubicBezTo>
                  <a:pt x="1988" y="865"/>
                  <a:pt x="1986" y="868"/>
                  <a:pt x="1983" y="871"/>
                </a:cubicBezTo>
                <a:cubicBezTo>
                  <a:pt x="1983" y="875"/>
                  <a:pt x="1982" y="880"/>
                  <a:pt x="1977" y="885"/>
                </a:cubicBezTo>
                <a:cubicBezTo>
                  <a:pt x="1978" y="890"/>
                  <a:pt x="1978" y="897"/>
                  <a:pt x="1975" y="903"/>
                </a:cubicBezTo>
                <a:cubicBezTo>
                  <a:pt x="1975" y="903"/>
                  <a:pt x="1977" y="896"/>
                  <a:pt x="1976" y="887"/>
                </a:cubicBezTo>
                <a:cubicBezTo>
                  <a:pt x="1976" y="899"/>
                  <a:pt x="1971" y="906"/>
                  <a:pt x="1965" y="909"/>
                </a:cubicBezTo>
                <a:cubicBezTo>
                  <a:pt x="1964" y="914"/>
                  <a:pt x="1962" y="919"/>
                  <a:pt x="1956" y="924"/>
                </a:cubicBezTo>
                <a:cubicBezTo>
                  <a:pt x="1956" y="924"/>
                  <a:pt x="1962" y="917"/>
                  <a:pt x="1963" y="910"/>
                </a:cubicBezTo>
                <a:cubicBezTo>
                  <a:pt x="1963" y="910"/>
                  <a:pt x="1963" y="911"/>
                  <a:pt x="1963" y="911"/>
                </a:cubicBezTo>
                <a:cubicBezTo>
                  <a:pt x="1962" y="912"/>
                  <a:pt x="1961" y="913"/>
                  <a:pt x="1961" y="914"/>
                </a:cubicBezTo>
                <a:cubicBezTo>
                  <a:pt x="1958" y="924"/>
                  <a:pt x="1951" y="929"/>
                  <a:pt x="1946" y="931"/>
                </a:cubicBezTo>
                <a:cubicBezTo>
                  <a:pt x="1945" y="932"/>
                  <a:pt x="1945" y="933"/>
                  <a:pt x="1944" y="934"/>
                </a:cubicBezTo>
                <a:cubicBezTo>
                  <a:pt x="1944" y="938"/>
                  <a:pt x="1943" y="942"/>
                  <a:pt x="1942" y="946"/>
                </a:cubicBezTo>
                <a:cubicBezTo>
                  <a:pt x="1942" y="946"/>
                  <a:pt x="1943" y="941"/>
                  <a:pt x="1942" y="935"/>
                </a:cubicBezTo>
                <a:cubicBezTo>
                  <a:pt x="1942" y="936"/>
                  <a:pt x="1942" y="936"/>
                  <a:pt x="1942" y="936"/>
                </a:cubicBezTo>
                <a:cubicBezTo>
                  <a:pt x="1941" y="942"/>
                  <a:pt x="1938" y="947"/>
                  <a:pt x="1935" y="950"/>
                </a:cubicBezTo>
                <a:cubicBezTo>
                  <a:pt x="1934" y="954"/>
                  <a:pt x="1933" y="957"/>
                  <a:pt x="1931" y="960"/>
                </a:cubicBezTo>
                <a:cubicBezTo>
                  <a:pt x="1930" y="963"/>
                  <a:pt x="1928" y="966"/>
                  <a:pt x="1926" y="969"/>
                </a:cubicBezTo>
                <a:cubicBezTo>
                  <a:pt x="1926" y="969"/>
                  <a:pt x="1928" y="966"/>
                  <a:pt x="1929" y="962"/>
                </a:cubicBezTo>
                <a:cubicBezTo>
                  <a:pt x="1928" y="963"/>
                  <a:pt x="1928" y="963"/>
                  <a:pt x="1927" y="964"/>
                </a:cubicBezTo>
                <a:cubicBezTo>
                  <a:pt x="1924" y="970"/>
                  <a:pt x="1920" y="974"/>
                  <a:pt x="1916" y="976"/>
                </a:cubicBezTo>
                <a:cubicBezTo>
                  <a:pt x="1916" y="978"/>
                  <a:pt x="1915" y="979"/>
                  <a:pt x="1914" y="980"/>
                </a:cubicBezTo>
                <a:cubicBezTo>
                  <a:pt x="1914" y="980"/>
                  <a:pt x="1915" y="979"/>
                  <a:pt x="1915" y="977"/>
                </a:cubicBezTo>
                <a:cubicBezTo>
                  <a:pt x="1915" y="977"/>
                  <a:pt x="1915" y="977"/>
                  <a:pt x="1915" y="977"/>
                </a:cubicBezTo>
                <a:cubicBezTo>
                  <a:pt x="1913" y="981"/>
                  <a:pt x="1911" y="986"/>
                  <a:pt x="1908" y="990"/>
                </a:cubicBezTo>
                <a:cubicBezTo>
                  <a:pt x="1908" y="998"/>
                  <a:pt x="1905" y="1011"/>
                  <a:pt x="1894" y="1015"/>
                </a:cubicBezTo>
                <a:cubicBezTo>
                  <a:pt x="1894" y="1015"/>
                  <a:pt x="1902" y="1009"/>
                  <a:pt x="1903" y="999"/>
                </a:cubicBezTo>
                <a:cubicBezTo>
                  <a:pt x="1902" y="1001"/>
                  <a:pt x="1900" y="1003"/>
                  <a:pt x="1898" y="1005"/>
                </a:cubicBezTo>
                <a:cubicBezTo>
                  <a:pt x="1896" y="1011"/>
                  <a:pt x="1891" y="1018"/>
                  <a:pt x="1884" y="1022"/>
                </a:cubicBezTo>
                <a:cubicBezTo>
                  <a:pt x="1884" y="1023"/>
                  <a:pt x="1884" y="1024"/>
                  <a:pt x="1883" y="1025"/>
                </a:cubicBezTo>
                <a:cubicBezTo>
                  <a:pt x="1884" y="1031"/>
                  <a:pt x="1881" y="1039"/>
                  <a:pt x="1872" y="1047"/>
                </a:cubicBezTo>
                <a:cubicBezTo>
                  <a:pt x="1872" y="1047"/>
                  <a:pt x="1875" y="1044"/>
                  <a:pt x="1877" y="1040"/>
                </a:cubicBezTo>
                <a:cubicBezTo>
                  <a:pt x="1876" y="1040"/>
                  <a:pt x="1875" y="1041"/>
                  <a:pt x="1875" y="1042"/>
                </a:cubicBezTo>
                <a:cubicBezTo>
                  <a:pt x="1874" y="1042"/>
                  <a:pt x="1873" y="1043"/>
                  <a:pt x="1872" y="1043"/>
                </a:cubicBezTo>
                <a:cubicBezTo>
                  <a:pt x="1871" y="1044"/>
                  <a:pt x="1870" y="1045"/>
                  <a:pt x="1869" y="1045"/>
                </a:cubicBezTo>
                <a:cubicBezTo>
                  <a:pt x="1869" y="1047"/>
                  <a:pt x="1867" y="1050"/>
                  <a:pt x="1866" y="1052"/>
                </a:cubicBezTo>
                <a:cubicBezTo>
                  <a:pt x="1866" y="1053"/>
                  <a:pt x="1866" y="1053"/>
                  <a:pt x="1866" y="1054"/>
                </a:cubicBezTo>
                <a:cubicBezTo>
                  <a:pt x="1862" y="1149"/>
                  <a:pt x="1860" y="1153"/>
                  <a:pt x="1876" y="1155"/>
                </a:cubicBezTo>
                <a:cubicBezTo>
                  <a:pt x="1891" y="1157"/>
                  <a:pt x="1939" y="1157"/>
                  <a:pt x="1945" y="1174"/>
                </a:cubicBezTo>
                <a:cubicBezTo>
                  <a:pt x="1951" y="1192"/>
                  <a:pt x="1980" y="1275"/>
                  <a:pt x="2034" y="1329"/>
                </a:cubicBezTo>
                <a:cubicBezTo>
                  <a:pt x="2088" y="1383"/>
                  <a:pt x="2051" y="1371"/>
                  <a:pt x="2078" y="1389"/>
                </a:cubicBezTo>
                <a:cubicBezTo>
                  <a:pt x="2105" y="1406"/>
                  <a:pt x="2109" y="1391"/>
                  <a:pt x="2167" y="1468"/>
                </a:cubicBezTo>
                <a:cubicBezTo>
                  <a:pt x="2225" y="1545"/>
                  <a:pt x="2244" y="1538"/>
                  <a:pt x="2285" y="1580"/>
                </a:cubicBezTo>
                <a:cubicBezTo>
                  <a:pt x="2326" y="1622"/>
                  <a:pt x="2329" y="1619"/>
                  <a:pt x="2339" y="1626"/>
                </a:cubicBezTo>
                <a:cubicBezTo>
                  <a:pt x="2349" y="1634"/>
                  <a:pt x="2420" y="1623"/>
                  <a:pt x="2439" y="1648"/>
                </a:cubicBezTo>
                <a:cubicBezTo>
                  <a:pt x="2459" y="1673"/>
                  <a:pt x="2474" y="1677"/>
                  <a:pt x="2528" y="1713"/>
                </a:cubicBezTo>
                <a:cubicBezTo>
                  <a:pt x="2582" y="1750"/>
                  <a:pt x="2592" y="1781"/>
                  <a:pt x="2609" y="1866"/>
                </a:cubicBezTo>
                <a:cubicBezTo>
                  <a:pt x="2627" y="1951"/>
                  <a:pt x="2629" y="1992"/>
                  <a:pt x="2642" y="2063"/>
                </a:cubicBezTo>
                <a:cubicBezTo>
                  <a:pt x="2656" y="2135"/>
                  <a:pt x="2652" y="2168"/>
                  <a:pt x="2656" y="2224"/>
                </a:cubicBezTo>
                <a:cubicBezTo>
                  <a:pt x="2660" y="2280"/>
                  <a:pt x="2671" y="2301"/>
                  <a:pt x="2658" y="2405"/>
                </a:cubicBezTo>
                <a:cubicBezTo>
                  <a:pt x="2644" y="2510"/>
                  <a:pt x="2650" y="2494"/>
                  <a:pt x="2631" y="2568"/>
                </a:cubicBezTo>
                <a:cubicBezTo>
                  <a:pt x="2611" y="2641"/>
                  <a:pt x="2613" y="2655"/>
                  <a:pt x="2575" y="2695"/>
                </a:cubicBezTo>
                <a:cubicBezTo>
                  <a:pt x="2536" y="2736"/>
                  <a:pt x="2552" y="2772"/>
                  <a:pt x="2523" y="2838"/>
                </a:cubicBezTo>
                <a:cubicBezTo>
                  <a:pt x="2494" y="2904"/>
                  <a:pt x="2486" y="2917"/>
                  <a:pt x="2484" y="2939"/>
                </a:cubicBezTo>
                <a:cubicBezTo>
                  <a:pt x="2482" y="2960"/>
                  <a:pt x="2480" y="2960"/>
                  <a:pt x="2469" y="2981"/>
                </a:cubicBezTo>
                <a:cubicBezTo>
                  <a:pt x="2457" y="3002"/>
                  <a:pt x="2455" y="3010"/>
                  <a:pt x="2443" y="3045"/>
                </a:cubicBezTo>
                <a:cubicBezTo>
                  <a:pt x="2432" y="3080"/>
                  <a:pt x="2430" y="3089"/>
                  <a:pt x="2413" y="3101"/>
                </a:cubicBezTo>
                <a:cubicBezTo>
                  <a:pt x="2395" y="3113"/>
                  <a:pt x="2395" y="3159"/>
                  <a:pt x="2374" y="3203"/>
                </a:cubicBezTo>
                <a:cubicBezTo>
                  <a:pt x="2353" y="3248"/>
                  <a:pt x="2368" y="3269"/>
                  <a:pt x="2341" y="3343"/>
                </a:cubicBezTo>
                <a:cubicBezTo>
                  <a:pt x="2314" y="3416"/>
                  <a:pt x="2308" y="3428"/>
                  <a:pt x="2308" y="3437"/>
                </a:cubicBezTo>
                <a:cubicBezTo>
                  <a:pt x="2308" y="3447"/>
                  <a:pt x="2349" y="3528"/>
                  <a:pt x="2349" y="3576"/>
                </a:cubicBezTo>
                <a:cubicBezTo>
                  <a:pt x="2349" y="3625"/>
                  <a:pt x="2368" y="3652"/>
                  <a:pt x="2349" y="3739"/>
                </a:cubicBezTo>
                <a:cubicBezTo>
                  <a:pt x="2329" y="3826"/>
                  <a:pt x="2345" y="3814"/>
                  <a:pt x="2327" y="3878"/>
                </a:cubicBezTo>
                <a:cubicBezTo>
                  <a:pt x="2310" y="3942"/>
                  <a:pt x="2324" y="3953"/>
                  <a:pt x="2318" y="4048"/>
                </a:cubicBezTo>
                <a:cubicBezTo>
                  <a:pt x="2312" y="4143"/>
                  <a:pt x="2314" y="4148"/>
                  <a:pt x="2308" y="4272"/>
                </a:cubicBezTo>
                <a:cubicBezTo>
                  <a:pt x="2308" y="4274"/>
                  <a:pt x="2308" y="4275"/>
                  <a:pt x="2308" y="4277"/>
                </a:cubicBezTo>
                <a:lnTo>
                  <a:pt x="244" y="4277"/>
                </a:lnTo>
                <a:cubicBezTo>
                  <a:pt x="247" y="4271"/>
                  <a:pt x="251" y="4263"/>
                  <a:pt x="257" y="4253"/>
                </a:cubicBezTo>
                <a:cubicBezTo>
                  <a:pt x="286" y="4205"/>
                  <a:pt x="346" y="4056"/>
                  <a:pt x="394" y="3988"/>
                </a:cubicBezTo>
                <a:cubicBezTo>
                  <a:pt x="442" y="3920"/>
                  <a:pt x="431" y="3905"/>
                  <a:pt x="485" y="3872"/>
                </a:cubicBezTo>
                <a:cubicBezTo>
                  <a:pt x="539" y="3839"/>
                  <a:pt x="535" y="3851"/>
                  <a:pt x="539" y="3839"/>
                </a:cubicBezTo>
                <a:cubicBezTo>
                  <a:pt x="543" y="3828"/>
                  <a:pt x="541" y="3816"/>
                  <a:pt x="595" y="3754"/>
                </a:cubicBezTo>
                <a:cubicBezTo>
                  <a:pt x="649" y="3692"/>
                  <a:pt x="657" y="3689"/>
                  <a:pt x="666" y="3671"/>
                </a:cubicBezTo>
                <a:cubicBezTo>
                  <a:pt x="676" y="3654"/>
                  <a:pt x="672" y="3650"/>
                  <a:pt x="682" y="3642"/>
                </a:cubicBezTo>
                <a:cubicBezTo>
                  <a:pt x="691" y="3634"/>
                  <a:pt x="693" y="3650"/>
                  <a:pt x="683" y="3582"/>
                </a:cubicBezTo>
                <a:cubicBezTo>
                  <a:pt x="674" y="3515"/>
                  <a:pt x="685" y="3433"/>
                  <a:pt x="685" y="3433"/>
                </a:cubicBezTo>
                <a:cubicBezTo>
                  <a:pt x="685" y="3433"/>
                  <a:pt x="645" y="3449"/>
                  <a:pt x="622" y="3449"/>
                </a:cubicBezTo>
                <a:cubicBezTo>
                  <a:pt x="599" y="3449"/>
                  <a:pt x="560" y="3489"/>
                  <a:pt x="477" y="3493"/>
                </a:cubicBezTo>
                <a:cubicBezTo>
                  <a:pt x="394" y="3497"/>
                  <a:pt x="400" y="3480"/>
                  <a:pt x="348" y="3499"/>
                </a:cubicBezTo>
                <a:cubicBezTo>
                  <a:pt x="295" y="3518"/>
                  <a:pt x="297" y="3509"/>
                  <a:pt x="255" y="3499"/>
                </a:cubicBezTo>
                <a:cubicBezTo>
                  <a:pt x="213" y="3489"/>
                  <a:pt x="209" y="3482"/>
                  <a:pt x="164" y="3472"/>
                </a:cubicBezTo>
                <a:cubicBezTo>
                  <a:pt x="120" y="3462"/>
                  <a:pt x="112" y="3460"/>
                  <a:pt x="95" y="3445"/>
                </a:cubicBezTo>
                <a:cubicBezTo>
                  <a:pt x="77" y="3430"/>
                  <a:pt x="54" y="3366"/>
                  <a:pt x="41" y="3325"/>
                </a:cubicBezTo>
                <a:cubicBezTo>
                  <a:pt x="27" y="3285"/>
                  <a:pt x="0" y="3217"/>
                  <a:pt x="0" y="3174"/>
                </a:cubicBezTo>
                <a:cubicBezTo>
                  <a:pt x="0" y="3132"/>
                  <a:pt x="8" y="3074"/>
                  <a:pt x="27" y="3035"/>
                </a:cubicBezTo>
                <a:cubicBezTo>
                  <a:pt x="46" y="2997"/>
                  <a:pt x="31" y="2968"/>
                  <a:pt x="73" y="2917"/>
                </a:cubicBezTo>
                <a:cubicBezTo>
                  <a:pt x="116" y="2867"/>
                  <a:pt x="122" y="2809"/>
                  <a:pt x="154" y="2769"/>
                </a:cubicBezTo>
                <a:cubicBezTo>
                  <a:pt x="187" y="2728"/>
                  <a:pt x="222" y="2589"/>
                  <a:pt x="264" y="2556"/>
                </a:cubicBezTo>
                <a:cubicBezTo>
                  <a:pt x="307" y="2523"/>
                  <a:pt x="303" y="2510"/>
                  <a:pt x="313" y="2502"/>
                </a:cubicBezTo>
                <a:cubicBezTo>
                  <a:pt x="322" y="2494"/>
                  <a:pt x="318" y="2506"/>
                  <a:pt x="311" y="2475"/>
                </a:cubicBezTo>
                <a:cubicBezTo>
                  <a:pt x="303" y="2444"/>
                  <a:pt x="303" y="2436"/>
                  <a:pt x="336" y="2426"/>
                </a:cubicBezTo>
                <a:cubicBezTo>
                  <a:pt x="369" y="2417"/>
                  <a:pt x="349" y="2411"/>
                  <a:pt x="376" y="2417"/>
                </a:cubicBezTo>
                <a:cubicBezTo>
                  <a:pt x="403" y="2423"/>
                  <a:pt x="403" y="2432"/>
                  <a:pt x="403" y="2417"/>
                </a:cubicBezTo>
                <a:cubicBezTo>
                  <a:pt x="403" y="2401"/>
                  <a:pt x="394" y="2324"/>
                  <a:pt x="411" y="2299"/>
                </a:cubicBezTo>
                <a:cubicBezTo>
                  <a:pt x="429" y="2274"/>
                  <a:pt x="427" y="2274"/>
                  <a:pt x="429" y="2247"/>
                </a:cubicBezTo>
                <a:cubicBezTo>
                  <a:pt x="430" y="2220"/>
                  <a:pt x="434" y="2212"/>
                  <a:pt x="456" y="2212"/>
                </a:cubicBezTo>
                <a:cubicBezTo>
                  <a:pt x="477" y="2212"/>
                  <a:pt x="446" y="2193"/>
                  <a:pt x="467" y="2181"/>
                </a:cubicBezTo>
                <a:cubicBezTo>
                  <a:pt x="488" y="2169"/>
                  <a:pt x="485" y="2160"/>
                  <a:pt x="496" y="2148"/>
                </a:cubicBezTo>
                <a:cubicBezTo>
                  <a:pt x="508" y="2136"/>
                  <a:pt x="492" y="2129"/>
                  <a:pt x="492" y="2111"/>
                </a:cubicBezTo>
                <a:cubicBezTo>
                  <a:pt x="492" y="2094"/>
                  <a:pt x="502" y="2073"/>
                  <a:pt x="529" y="2051"/>
                </a:cubicBezTo>
                <a:cubicBezTo>
                  <a:pt x="556" y="2030"/>
                  <a:pt x="552" y="1964"/>
                  <a:pt x="579" y="1949"/>
                </a:cubicBezTo>
                <a:cubicBezTo>
                  <a:pt x="606" y="1933"/>
                  <a:pt x="606" y="1926"/>
                  <a:pt x="606" y="1907"/>
                </a:cubicBezTo>
                <a:cubicBezTo>
                  <a:pt x="606" y="1887"/>
                  <a:pt x="599" y="1881"/>
                  <a:pt x="618" y="1852"/>
                </a:cubicBezTo>
                <a:cubicBezTo>
                  <a:pt x="637" y="1823"/>
                  <a:pt x="624" y="1800"/>
                  <a:pt x="682" y="1742"/>
                </a:cubicBezTo>
                <a:cubicBezTo>
                  <a:pt x="739" y="1684"/>
                  <a:pt x="763" y="1671"/>
                  <a:pt x="772" y="1671"/>
                </a:cubicBezTo>
                <a:cubicBezTo>
                  <a:pt x="782" y="1671"/>
                  <a:pt x="825" y="1644"/>
                  <a:pt x="851" y="1644"/>
                </a:cubicBezTo>
                <a:cubicBezTo>
                  <a:pt x="879" y="1644"/>
                  <a:pt x="902" y="1609"/>
                  <a:pt x="948" y="1605"/>
                </a:cubicBezTo>
                <a:cubicBezTo>
                  <a:pt x="994" y="1601"/>
                  <a:pt x="1045" y="1563"/>
                  <a:pt x="1128" y="1530"/>
                </a:cubicBezTo>
                <a:cubicBezTo>
                  <a:pt x="1211" y="1497"/>
                  <a:pt x="1236" y="1474"/>
                  <a:pt x="1259" y="1474"/>
                </a:cubicBezTo>
                <a:cubicBezTo>
                  <a:pt x="1259" y="1474"/>
                  <a:pt x="1290" y="1375"/>
                  <a:pt x="1313" y="1387"/>
                </a:cubicBezTo>
                <a:cubicBezTo>
                  <a:pt x="1313" y="1387"/>
                  <a:pt x="1328" y="1367"/>
                  <a:pt x="1332" y="1309"/>
                </a:cubicBezTo>
                <a:cubicBezTo>
                  <a:pt x="1336" y="1251"/>
                  <a:pt x="1340" y="1259"/>
                  <a:pt x="1245" y="1226"/>
                </a:cubicBezTo>
                <a:cubicBezTo>
                  <a:pt x="1151" y="1193"/>
                  <a:pt x="1158" y="1151"/>
                  <a:pt x="1162" y="1058"/>
                </a:cubicBezTo>
                <a:cubicBezTo>
                  <a:pt x="1166" y="965"/>
                  <a:pt x="1135" y="960"/>
                  <a:pt x="1122" y="880"/>
                </a:cubicBezTo>
                <a:cubicBezTo>
                  <a:pt x="1108" y="801"/>
                  <a:pt x="1070" y="778"/>
                  <a:pt x="1122" y="676"/>
                </a:cubicBezTo>
                <a:cubicBezTo>
                  <a:pt x="1174" y="573"/>
                  <a:pt x="1085" y="550"/>
                  <a:pt x="1104" y="490"/>
                </a:cubicBezTo>
                <a:cubicBezTo>
                  <a:pt x="1124" y="430"/>
                  <a:pt x="1139" y="449"/>
                  <a:pt x="1174" y="343"/>
                </a:cubicBezTo>
                <a:cubicBezTo>
                  <a:pt x="1175" y="340"/>
                  <a:pt x="1176" y="336"/>
                  <a:pt x="1177" y="332"/>
                </a:cubicBezTo>
                <a:cubicBezTo>
                  <a:pt x="1177" y="331"/>
                  <a:pt x="1176" y="331"/>
                  <a:pt x="1176" y="330"/>
                </a:cubicBezTo>
                <a:cubicBezTo>
                  <a:pt x="1175" y="334"/>
                  <a:pt x="1176" y="338"/>
                  <a:pt x="1176" y="338"/>
                </a:cubicBezTo>
                <a:cubicBezTo>
                  <a:pt x="1175" y="334"/>
                  <a:pt x="1175" y="330"/>
                  <a:pt x="1174" y="327"/>
                </a:cubicBezTo>
                <a:cubicBezTo>
                  <a:pt x="1171" y="319"/>
                  <a:pt x="1170" y="311"/>
                  <a:pt x="1171" y="304"/>
                </a:cubicBezTo>
                <a:cubicBezTo>
                  <a:pt x="1168" y="309"/>
                  <a:pt x="1168" y="314"/>
                  <a:pt x="1168" y="314"/>
                </a:cubicBezTo>
                <a:cubicBezTo>
                  <a:pt x="1167" y="308"/>
                  <a:pt x="1170" y="302"/>
                  <a:pt x="1173" y="299"/>
                </a:cubicBezTo>
                <a:cubicBezTo>
                  <a:pt x="1174" y="296"/>
                  <a:pt x="1175" y="293"/>
                  <a:pt x="1176" y="291"/>
                </a:cubicBezTo>
                <a:cubicBezTo>
                  <a:pt x="1175" y="288"/>
                  <a:pt x="1174" y="286"/>
                  <a:pt x="1174" y="283"/>
                </a:cubicBezTo>
                <a:cubicBezTo>
                  <a:pt x="1171" y="287"/>
                  <a:pt x="1170" y="291"/>
                  <a:pt x="1170" y="291"/>
                </a:cubicBezTo>
                <a:cubicBezTo>
                  <a:pt x="1171" y="287"/>
                  <a:pt x="1172" y="284"/>
                  <a:pt x="1173" y="282"/>
                </a:cubicBezTo>
                <a:cubicBezTo>
                  <a:pt x="1173" y="275"/>
                  <a:pt x="1175" y="270"/>
                  <a:pt x="1177" y="266"/>
                </a:cubicBezTo>
                <a:cubicBezTo>
                  <a:pt x="1177" y="265"/>
                  <a:pt x="1177" y="265"/>
                  <a:pt x="1177" y="264"/>
                </a:cubicBezTo>
                <a:cubicBezTo>
                  <a:pt x="1176" y="266"/>
                  <a:pt x="1175" y="267"/>
                  <a:pt x="1174" y="268"/>
                </a:cubicBezTo>
                <a:cubicBezTo>
                  <a:pt x="1173" y="271"/>
                  <a:pt x="1173" y="274"/>
                  <a:pt x="1173" y="274"/>
                </a:cubicBezTo>
                <a:cubicBezTo>
                  <a:pt x="1173" y="272"/>
                  <a:pt x="1173" y="271"/>
                  <a:pt x="1173" y="270"/>
                </a:cubicBezTo>
                <a:cubicBezTo>
                  <a:pt x="1170" y="274"/>
                  <a:pt x="1169" y="277"/>
                  <a:pt x="1169" y="277"/>
                </a:cubicBezTo>
                <a:cubicBezTo>
                  <a:pt x="1170" y="273"/>
                  <a:pt x="1172" y="269"/>
                  <a:pt x="1174" y="266"/>
                </a:cubicBezTo>
                <a:cubicBezTo>
                  <a:pt x="1175" y="264"/>
                  <a:pt x="1176" y="261"/>
                  <a:pt x="1176" y="259"/>
                </a:cubicBezTo>
                <a:cubicBezTo>
                  <a:pt x="1176" y="253"/>
                  <a:pt x="1177" y="248"/>
                  <a:pt x="1179" y="244"/>
                </a:cubicBezTo>
                <a:cubicBezTo>
                  <a:pt x="1179" y="236"/>
                  <a:pt x="1181" y="230"/>
                  <a:pt x="1183" y="226"/>
                </a:cubicBezTo>
                <a:cubicBezTo>
                  <a:pt x="1184" y="220"/>
                  <a:pt x="1186" y="216"/>
                  <a:pt x="1188" y="212"/>
                </a:cubicBezTo>
                <a:cubicBezTo>
                  <a:pt x="1183" y="214"/>
                  <a:pt x="1179" y="221"/>
                  <a:pt x="1179" y="221"/>
                </a:cubicBezTo>
                <a:cubicBezTo>
                  <a:pt x="1179" y="216"/>
                  <a:pt x="1182" y="212"/>
                  <a:pt x="1186" y="210"/>
                </a:cubicBezTo>
                <a:cubicBezTo>
                  <a:pt x="1186" y="210"/>
                  <a:pt x="1185" y="209"/>
                  <a:pt x="1185" y="209"/>
                </a:cubicBezTo>
                <a:cubicBezTo>
                  <a:pt x="1182" y="211"/>
                  <a:pt x="1179" y="214"/>
                  <a:pt x="1179" y="214"/>
                </a:cubicBezTo>
                <a:cubicBezTo>
                  <a:pt x="1180" y="212"/>
                  <a:pt x="1181" y="211"/>
                  <a:pt x="1182" y="209"/>
                </a:cubicBezTo>
                <a:cubicBezTo>
                  <a:pt x="1183" y="208"/>
                  <a:pt x="1183" y="208"/>
                  <a:pt x="1184" y="207"/>
                </a:cubicBezTo>
                <a:cubicBezTo>
                  <a:pt x="1181" y="203"/>
                  <a:pt x="1181" y="198"/>
                  <a:pt x="1181" y="197"/>
                </a:cubicBezTo>
                <a:lnTo>
                  <a:pt x="1180" y="197"/>
                </a:lnTo>
                <a:cubicBezTo>
                  <a:pt x="1179" y="199"/>
                  <a:pt x="1179" y="205"/>
                  <a:pt x="1179" y="205"/>
                </a:cubicBezTo>
                <a:cubicBezTo>
                  <a:pt x="1179" y="205"/>
                  <a:pt x="1179" y="204"/>
                  <a:pt x="1179" y="204"/>
                </a:cubicBezTo>
                <a:cubicBezTo>
                  <a:pt x="1179" y="206"/>
                  <a:pt x="1179" y="207"/>
                  <a:pt x="1179" y="207"/>
                </a:cubicBezTo>
                <a:cubicBezTo>
                  <a:pt x="1175" y="203"/>
                  <a:pt x="1175" y="198"/>
                  <a:pt x="1175" y="195"/>
                </a:cubicBezTo>
                <a:cubicBezTo>
                  <a:pt x="1173" y="198"/>
                  <a:pt x="1173" y="201"/>
                  <a:pt x="1173" y="201"/>
                </a:cubicBezTo>
                <a:cubicBezTo>
                  <a:pt x="1173" y="196"/>
                  <a:pt x="1176" y="192"/>
                  <a:pt x="1178" y="188"/>
                </a:cubicBezTo>
                <a:cubicBezTo>
                  <a:pt x="1179" y="187"/>
                  <a:pt x="1179" y="185"/>
                  <a:pt x="1180" y="184"/>
                </a:cubicBezTo>
                <a:cubicBezTo>
                  <a:pt x="1178" y="187"/>
                  <a:pt x="1175" y="190"/>
                  <a:pt x="1173" y="194"/>
                </a:cubicBezTo>
                <a:cubicBezTo>
                  <a:pt x="1177" y="181"/>
                  <a:pt x="1184" y="173"/>
                  <a:pt x="1192" y="170"/>
                </a:cubicBezTo>
                <a:cubicBezTo>
                  <a:pt x="1196" y="166"/>
                  <a:pt x="1199" y="163"/>
                  <a:pt x="1203" y="161"/>
                </a:cubicBezTo>
                <a:cubicBezTo>
                  <a:pt x="1189" y="165"/>
                  <a:pt x="1185" y="172"/>
                  <a:pt x="1185" y="172"/>
                </a:cubicBezTo>
                <a:cubicBezTo>
                  <a:pt x="1189" y="164"/>
                  <a:pt x="1197" y="158"/>
                  <a:pt x="1207" y="154"/>
                </a:cubicBezTo>
                <a:cubicBezTo>
                  <a:pt x="1206" y="149"/>
                  <a:pt x="1206" y="145"/>
                  <a:pt x="1206" y="139"/>
                </a:cubicBezTo>
                <a:cubicBezTo>
                  <a:pt x="1208" y="144"/>
                  <a:pt x="1209" y="148"/>
                  <a:pt x="1211" y="152"/>
                </a:cubicBezTo>
                <a:cubicBezTo>
                  <a:pt x="1212" y="151"/>
                  <a:pt x="1213" y="151"/>
                  <a:pt x="1214" y="150"/>
                </a:cubicBezTo>
                <a:cubicBezTo>
                  <a:pt x="1213" y="149"/>
                  <a:pt x="1213" y="147"/>
                  <a:pt x="1212" y="146"/>
                </a:cubicBezTo>
                <a:cubicBezTo>
                  <a:pt x="1212" y="144"/>
                  <a:pt x="1211" y="142"/>
                  <a:pt x="1210" y="139"/>
                </a:cubicBezTo>
                <a:cubicBezTo>
                  <a:pt x="1213" y="143"/>
                  <a:pt x="1215" y="146"/>
                  <a:pt x="1218" y="149"/>
                </a:cubicBezTo>
                <a:cubicBezTo>
                  <a:pt x="1219" y="149"/>
                  <a:pt x="1221" y="148"/>
                  <a:pt x="1222" y="148"/>
                </a:cubicBezTo>
                <a:cubicBezTo>
                  <a:pt x="1218" y="142"/>
                  <a:pt x="1217" y="135"/>
                  <a:pt x="1220" y="127"/>
                </a:cubicBezTo>
                <a:cubicBezTo>
                  <a:pt x="1220" y="135"/>
                  <a:pt x="1222" y="140"/>
                  <a:pt x="1225" y="144"/>
                </a:cubicBezTo>
                <a:cubicBezTo>
                  <a:pt x="1226" y="142"/>
                  <a:pt x="1227" y="140"/>
                  <a:pt x="1230" y="137"/>
                </a:cubicBezTo>
                <a:cubicBezTo>
                  <a:pt x="1230" y="137"/>
                  <a:pt x="1230" y="137"/>
                  <a:pt x="1230" y="137"/>
                </a:cubicBezTo>
                <a:cubicBezTo>
                  <a:pt x="1231" y="126"/>
                  <a:pt x="1238" y="110"/>
                  <a:pt x="1272" y="102"/>
                </a:cubicBezTo>
                <a:cubicBezTo>
                  <a:pt x="1272" y="101"/>
                  <a:pt x="1273" y="99"/>
                  <a:pt x="1274" y="97"/>
                </a:cubicBezTo>
                <a:cubicBezTo>
                  <a:pt x="1267" y="99"/>
                  <a:pt x="1262" y="101"/>
                  <a:pt x="1262" y="101"/>
                </a:cubicBezTo>
                <a:cubicBezTo>
                  <a:pt x="1267" y="98"/>
                  <a:pt x="1271" y="96"/>
                  <a:pt x="1275" y="95"/>
                </a:cubicBezTo>
                <a:cubicBezTo>
                  <a:pt x="1279" y="89"/>
                  <a:pt x="1285" y="83"/>
                  <a:pt x="1294" y="77"/>
                </a:cubicBezTo>
                <a:cubicBezTo>
                  <a:pt x="1295" y="77"/>
                  <a:pt x="1295" y="76"/>
                  <a:pt x="1295" y="76"/>
                </a:cubicBezTo>
                <a:cubicBezTo>
                  <a:pt x="1296" y="75"/>
                  <a:pt x="1297" y="74"/>
                  <a:pt x="1298" y="74"/>
                </a:cubicBezTo>
                <a:cubicBezTo>
                  <a:pt x="1285" y="77"/>
                  <a:pt x="1281" y="84"/>
                  <a:pt x="1281" y="84"/>
                </a:cubicBezTo>
                <a:cubicBezTo>
                  <a:pt x="1283" y="76"/>
                  <a:pt x="1292" y="72"/>
                  <a:pt x="1302" y="70"/>
                </a:cubicBezTo>
                <a:cubicBezTo>
                  <a:pt x="1305" y="67"/>
                  <a:pt x="1309" y="65"/>
                  <a:pt x="1312" y="63"/>
                </a:cubicBezTo>
                <a:cubicBezTo>
                  <a:pt x="1307" y="64"/>
                  <a:pt x="1302" y="65"/>
                  <a:pt x="1302" y="65"/>
                </a:cubicBezTo>
                <a:cubicBezTo>
                  <a:pt x="1307" y="62"/>
                  <a:pt x="1312" y="61"/>
                  <a:pt x="1318" y="60"/>
                </a:cubicBezTo>
                <a:cubicBezTo>
                  <a:pt x="1319" y="59"/>
                  <a:pt x="1319" y="59"/>
                  <a:pt x="1320" y="59"/>
                </a:cubicBezTo>
                <a:cubicBezTo>
                  <a:pt x="1321" y="57"/>
                  <a:pt x="1322" y="56"/>
                  <a:pt x="1323" y="55"/>
                </a:cubicBezTo>
                <a:cubicBezTo>
                  <a:pt x="1318" y="57"/>
                  <a:pt x="1315" y="58"/>
                  <a:pt x="1315" y="58"/>
                </a:cubicBezTo>
                <a:cubicBezTo>
                  <a:pt x="1318" y="56"/>
                  <a:pt x="1321" y="55"/>
                  <a:pt x="1324" y="54"/>
                </a:cubicBezTo>
                <a:cubicBezTo>
                  <a:pt x="1326" y="53"/>
                  <a:pt x="1327" y="52"/>
                  <a:pt x="1328" y="51"/>
                </a:cubicBezTo>
                <a:cubicBezTo>
                  <a:pt x="1326" y="51"/>
                  <a:pt x="1324" y="51"/>
                  <a:pt x="1323" y="51"/>
                </a:cubicBezTo>
                <a:cubicBezTo>
                  <a:pt x="1313" y="57"/>
                  <a:pt x="1307" y="62"/>
                  <a:pt x="1307" y="62"/>
                </a:cubicBezTo>
                <a:cubicBezTo>
                  <a:pt x="1309" y="58"/>
                  <a:pt x="1313" y="55"/>
                  <a:pt x="1316" y="53"/>
                </a:cubicBezTo>
                <a:cubicBezTo>
                  <a:pt x="1310" y="54"/>
                  <a:pt x="1305" y="56"/>
                  <a:pt x="1305" y="56"/>
                </a:cubicBezTo>
                <a:cubicBezTo>
                  <a:pt x="1311" y="53"/>
                  <a:pt x="1315" y="52"/>
                  <a:pt x="1319" y="50"/>
                </a:cubicBezTo>
                <a:cubicBezTo>
                  <a:pt x="1329" y="44"/>
                  <a:pt x="1339" y="41"/>
                  <a:pt x="1349" y="39"/>
                </a:cubicBezTo>
                <a:cubicBezTo>
                  <a:pt x="1341" y="38"/>
                  <a:pt x="1334" y="40"/>
                  <a:pt x="1334" y="40"/>
                </a:cubicBezTo>
                <a:cubicBezTo>
                  <a:pt x="1342" y="37"/>
                  <a:pt x="1351" y="37"/>
                  <a:pt x="1358" y="38"/>
                </a:cubicBezTo>
                <a:cubicBezTo>
                  <a:pt x="1362" y="37"/>
                  <a:pt x="1366" y="37"/>
                  <a:pt x="1370" y="37"/>
                </a:cubicBezTo>
                <a:cubicBezTo>
                  <a:pt x="1373" y="35"/>
                  <a:pt x="1377" y="34"/>
                  <a:pt x="1380" y="32"/>
                </a:cubicBezTo>
                <a:cubicBezTo>
                  <a:pt x="1373" y="32"/>
                  <a:pt x="1368" y="32"/>
                  <a:pt x="1368" y="32"/>
                </a:cubicBezTo>
                <a:cubicBezTo>
                  <a:pt x="1373" y="32"/>
                  <a:pt x="1378" y="31"/>
                  <a:pt x="1382" y="31"/>
                </a:cubicBezTo>
                <a:cubicBezTo>
                  <a:pt x="1391" y="29"/>
                  <a:pt x="1399" y="28"/>
                  <a:pt x="1407" y="28"/>
                </a:cubicBezTo>
                <a:cubicBezTo>
                  <a:pt x="1407" y="28"/>
                  <a:pt x="1408" y="28"/>
                  <a:pt x="1409" y="28"/>
                </a:cubicBezTo>
                <a:cubicBezTo>
                  <a:pt x="1406" y="27"/>
                  <a:pt x="1404" y="27"/>
                  <a:pt x="1402" y="27"/>
                </a:cubicBezTo>
                <a:cubicBezTo>
                  <a:pt x="1396" y="27"/>
                  <a:pt x="1393" y="28"/>
                  <a:pt x="1393" y="28"/>
                </a:cubicBezTo>
                <a:cubicBezTo>
                  <a:pt x="1395" y="27"/>
                  <a:pt x="1397" y="27"/>
                  <a:pt x="1399" y="26"/>
                </a:cubicBezTo>
                <a:cubicBezTo>
                  <a:pt x="1391" y="26"/>
                  <a:pt x="1386" y="26"/>
                  <a:pt x="1386" y="26"/>
                </a:cubicBezTo>
                <a:cubicBezTo>
                  <a:pt x="1392" y="25"/>
                  <a:pt x="1398" y="25"/>
                  <a:pt x="1404" y="26"/>
                </a:cubicBezTo>
                <a:cubicBezTo>
                  <a:pt x="1408" y="25"/>
                  <a:pt x="1412" y="25"/>
                  <a:pt x="1416" y="25"/>
                </a:cubicBezTo>
                <a:cubicBezTo>
                  <a:pt x="1424" y="22"/>
                  <a:pt x="1431" y="21"/>
                  <a:pt x="1438" y="21"/>
                </a:cubicBezTo>
                <a:cubicBezTo>
                  <a:pt x="1449" y="18"/>
                  <a:pt x="1458" y="17"/>
                  <a:pt x="1466" y="17"/>
                </a:cubicBezTo>
                <a:cubicBezTo>
                  <a:pt x="1479" y="15"/>
                  <a:pt x="1491" y="15"/>
                  <a:pt x="1500" y="17"/>
                </a:cubicBezTo>
                <a:cubicBezTo>
                  <a:pt x="1503" y="17"/>
                  <a:pt x="1505" y="17"/>
                  <a:pt x="1507" y="17"/>
                </a:cubicBezTo>
                <a:cubicBezTo>
                  <a:pt x="1508" y="16"/>
                  <a:pt x="1509" y="16"/>
                  <a:pt x="1510" y="16"/>
                </a:cubicBezTo>
                <a:cubicBezTo>
                  <a:pt x="1500" y="12"/>
                  <a:pt x="1485" y="10"/>
                  <a:pt x="1485" y="10"/>
                </a:cubicBezTo>
                <a:cubicBezTo>
                  <a:pt x="1496" y="9"/>
                  <a:pt x="1507" y="11"/>
                  <a:pt x="1516" y="14"/>
                </a:cubicBezTo>
                <a:cubicBezTo>
                  <a:pt x="1516" y="13"/>
                  <a:pt x="1517" y="13"/>
                  <a:pt x="1518" y="13"/>
                </a:cubicBezTo>
                <a:cubicBezTo>
                  <a:pt x="1520" y="13"/>
                  <a:pt x="1522" y="12"/>
                  <a:pt x="1524" y="12"/>
                </a:cubicBezTo>
                <a:cubicBezTo>
                  <a:pt x="1521" y="11"/>
                  <a:pt x="1520" y="11"/>
                  <a:pt x="1520" y="11"/>
                </a:cubicBezTo>
                <a:cubicBezTo>
                  <a:pt x="1522" y="11"/>
                  <a:pt x="1524" y="11"/>
                  <a:pt x="1526" y="11"/>
                </a:cubicBezTo>
                <a:cubicBezTo>
                  <a:pt x="1542" y="7"/>
                  <a:pt x="1555" y="8"/>
                  <a:pt x="1564" y="9"/>
                </a:cubicBezTo>
                <a:cubicBezTo>
                  <a:pt x="1567" y="9"/>
                  <a:pt x="1570" y="9"/>
                  <a:pt x="1573" y="9"/>
                </a:cubicBezTo>
                <a:cubicBezTo>
                  <a:pt x="1575" y="9"/>
                  <a:pt x="1577" y="8"/>
                  <a:pt x="1578" y="8"/>
                </a:cubicBezTo>
                <a:cubicBezTo>
                  <a:pt x="1571" y="6"/>
                  <a:pt x="1565" y="6"/>
                  <a:pt x="1565" y="6"/>
                </a:cubicBezTo>
                <a:cubicBezTo>
                  <a:pt x="1572" y="6"/>
                  <a:pt x="1578" y="6"/>
                  <a:pt x="1584" y="6"/>
                </a:cubicBezTo>
                <a:cubicBezTo>
                  <a:pt x="1595" y="4"/>
                  <a:pt x="1608" y="2"/>
                  <a:pt x="1620" y="3"/>
                </a:cubicBezTo>
                <a:cubicBezTo>
                  <a:pt x="1613" y="1"/>
                  <a:pt x="1606" y="1"/>
                  <a:pt x="1606" y="1"/>
                </a:cubicBezTo>
                <a:cubicBezTo>
                  <a:pt x="1620" y="0"/>
                  <a:pt x="1632" y="3"/>
                  <a:pt x="1641" y="6"/>
                </a:cubicBezTo>
                <a:cubicBezTo>
                  <a:pt x="1643" y="6"/>
                  <a:pt x="1645" y="5"/>
                  <a:pt x="1647" y="5"/>
                </a:cubicBezTo>
                <a:cubicBezTo>
                  <a:pt x="1638" y="1"/>
                  <a:pt x="1630" y="0"/>
                  <a:pt x="1628" y="0"/>
                </a:cubicBezTo>
                <a:close/>
                <a:moveTo>
                  <a:pt x="1629" y="0"/>
                </a:moveTo>
                <a:cubicBezTo>
                  <a:pt x="1629" y="0"/>
                  <a:pt x="1628" y="0"/>
                  <a:pt x="1628" y="0"/>
                </a:cubicBezTo>
                <a:lnTo>
                  <a:pt x="1628" y="0"/>
                </a:lnTo>
                <a:lnTo>
                  <a:pt x="1628" y="0"/>
                </a:lnTo>
                <a:lnTo>
                  <a:pt x="1629" y="0"/>
                </a:lnTo>
                <a:close/>
              </a:path>
            </a:pathLst>
          </a:custGeom>
          <a:gradFill>
            <a:gsLst>
              <a:gs pos="0">
                <a:srgbClr val="376FFF"/>
              </a:gs>
              <a:gs pos="72000">
                <a:srgbClr val="376FFF">
                  <a:alpha val="0"/>
                </a:srgbClr>
              </a:gs>
            </a:gsLst>
            <a:lin ang="552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" name="任意多边形: 形状 284"/>
          <p:cNvSpPr/>
          <p:nvPr>
            <p:custDataLst>
              <p:tags r:id="rId32"/>
            </p:custDataLst>
          </p:nvPr>
        </p:nvSpPr>
        <p:spPr>
          <a:xfrm>
            <a:off x="5732463" y="4014153"/>
            <a:ext cx="457200" cy="574040"/>
          </a:xfrm>
          <a:custGeom>
            <a:avLst/>
            <a:gdLst>
              <a:gd name="connsiteX0" fmla="*/ 595884 w 634572"/>
              <a:gd name="connsiteY0" fmla="*/ 42367 h 796594"/>
              <a:gd name="connsiteX1" fmla="*/ 480060 w 634572"/>
              <a:gd name="connsiteY1" fmla="*/ 135941 h 796594"/>
              <a:gd name="connsiteX2" fmla="*/ 258775 w 634572"/>
              <a:gd name="connsiteY2" fmla="*/ 272186 h 796594"/>
              <a:gd name="connsiteX3" fmla="*/ 183871 w 634572"/>
              <a:gd name="connsiteY3" fmla="*/ 330098 h 796594"/>
              <a:gd name="connsiteX4" fmla="*/ 134493 w 634572"/>
              <a:gd name="connsiteY4" fmla="*/ 294361 h 796594"/>
              <a:gd name="connsiteX5" fmla="*/ 115748 w 634572"/>
              <a:gd name="connsiteY5" fmla="*/ 187147 h 796594"/>
              <a:gd name="connsiteX6" fmla="*/ 114071 w 634572"/>
              <a:gd name="connsiteY6" fmla="*/ 136017 h 796594"/>
              <a:gd name="connsiteX7" fmla="*/ 85115 w 634572"/>
              <a:gd name="connsiteY7" fmla="*/ 199034 h 796594"/>
              <a:gd name="connsiteX8" fmla="*/ 78333 w 634572"/>
              <a:gd name="connsiteY8" fmla="*/ 292684 h 796594"/>
              <a:gd name="connsiteX9" fmla="*/ 64694 w 634572"/>
              <a:gd name="connsiteY9" fmla="*/ 415214 h 796594"/>
              <a:gd name="connsiteX10" fmla="*/ 37490 w 634572"/>
              <a:gd name="connsiteY10" fmla="*/ 575234 h 796594"/>
              <a:gd name="connsiteX11" fmla="*/ 0 w 634572"/>
              <a:gd name="connsiteY11" fmla="*/ 796595 h 796594"/>
              <a:gd name="connsiteX12" fmla="*/ 64694 w 634572"/>
              <a:gd name="connsiteY12" fmla="*/ 617830 h 796594"/>
              <a:gd name="connsiteX13" fmla="*/ 80010 w 634572"/>
              <a:gd name="connsiteY13" fmla="*/ 515646 h 796594"/>
              <a:gd name="connsiteX14" fmla="*/ 95326 w 634572"/>
              <a:gd name="connsiteY14" fmla="*/ 398221 h 796594"/>
              <a:gd name="connsiteX15" fmla="*/ 168478 w 634572"/>
              <a:gd name="connsiteY15" fmla="*/ 342062 h 796594"/>
              <a:gd name="connsiteX16" fmla="*/ 190652 w 634572"/>
              <a:gd name="connsiteY16" fmla="*/ 352273 h 796594"/>
              <a:gd name="connsiteX17" fmla="*/ 223037 w 634572"/>
              <a:gd name="connsiteY17" fmla="*/ 445922 h 796594"/>
              <a:gd name="connsiteX18" fmla="*/ 190652 w 634572"/>
              <a:gd name="connsiteY18" fmla="*/ 491871 h 796594"/>
              <a:gd name="connsiteX19" fmla="*/ 173660 w 634572"/>
              <a:gd name="connsiteY19" fmla="*/ 536143 h 796594"/>
              <a:gd name="connsiteX20" fmla="*/ 165125 w 634572"/>
              <a:gd name="connsiteY20" fmla="*/ 619582 h 796594"/>
              <a:gd name="connsiteX21" fmla="*/ 144704 w 634572"/>
              <a:gd name="connsiteY21" fmla="*/ 709803 h 796594"/>
              <a:gd name="connsiteX22" fmla="*/ 309829 w 634572"/>
              <a:gd name="connsiteY22" fmla="*/ 420396 h 796594"/>
              <a:gd name="connsiteX23" fmla="*/ 490271 w 634572"/>
              <a:gd name="connsiteY23" fmla="*/ 197434 h 796594"/>
              <a:gd name="connsiteX24" fmla="*/ 633298 w 634572"/>
              <a:gd name="connsiteY24" fmla="*/ 32309 h 796594"/>
              <a:gd name="connsiteX25" fmla="*/ 626516 w 634572"/>
              <a:gd name="connsiteY25" fmla="*/ 5106 h 796594"/>
              <a:gd name="connsiteX26" fmla="*/ 592455 w 634572"/>
              <a:gd name="connsiteY26" fmla="*/ 0 h 796594"/>
              <a:gd name="connsiteX27" fmla="*/ 595884 w 634572"/>
              <a:gd name="connsiteY27" fmla="*/ 42367 h 79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4572" h="796594">
                <a:moveTo>
                  <a:pt x="595884" y="42367"/>
                </a:moveTo>
                <a:cubicBezTo>
                  <a:pt x="595884" y="42367"/>
                  <a:pt x="548183" y="98527"/>
                  <a:pt x="480060" y="135941"/>
                </a:cubicBezTo>
                <a:cubicBezTo>
                  <a:pt x="411937" y="173431"/>
                  <a:pt x="314934" y="236449"/>
                  <a:pt x="258775" y="272186"/>
                </a:cubicBezTo>
                <a:cubicBezTo>
                  <a:pt x="202616" y="307924"/>
                  <a:pt x="194081" y="331775"/>
                  <a:pt x="183871" y="330098"/>
                </a:cubicBezTo>
                <a:cubicBezTo>
                  <a:pt x="173660" y="328346"/>
                  <a:pt x="156667" y="319811"/>
                  <a:pt x="134493" y="294361"/>
                </a:cubicBezTo>
                <a:cubicBezTo>
                  <a:pt x="112319" y="268834"/>
                  <a:pt x="122529" y="231343"/>
                  <a:pt x="115748" y="187147"/>
                </a:cubicBezTo>
                <a:cubicBezTo>
                  <a:pt x="108966" y="142951"/>
                  <a:pt x="114071" y="136017"/>
                  <a:pt x="114071" y="136017"/>
                </a:cubicBezTo>
                <a:cubicBezTo>
                  <a:pt x="114071" y="136017"/>
                  <a:pt x="91897" y="173507"/>
                  <a:pt x="85115" y="199034"/>
                </a:cubicBezTo>
                <a:cubicBezTo>
                  <a:pt x="78333" y="224638"/>
                  <a:pt x="81686" y="248412"/>
                  <a:pt x="78333" y="292684"/>
                </a:cubicBezTo>
                <a:cubicBezTo>
                  <a:pt x="74904" y="336956"/>
                  <a:pt x="64694" y="369265"/>
                  <a:pt x="64694" y="415214"/>
                </a:cubicBezTo>
                <a:cubicBezTo>
                  <a:pt x="64694" y="461162"/>
                  <a:pt x="59588" y="490118"/>
                  <a:pt x="37490" y="575234"/>
                </a:cubicBezTo>
                <a:cubicBezTo>
                  <a:pt x="15316" y="660426"/>
                  <a:pt x="8534" y="728472"/>
                  <a:pt x="0" y="796595"/>
                </a:cubicBezTo>
                <a:cubicBezTo>
                  <a:pt x="0" y="796595"/>
                  <a:pt x="52807" y="677418"/>
                  <a:pt x="64694" y="617830"/>
                </a:cubicBezTo>
                <a:cubicBezTo>
                  <a:pt x="76581" y="558241"/>
                  <a:pt x="76581" y="525932"/>
                  <a:pt x="80010" y="515646"/>
                </a:cubicBezTo>
                <a:cubicBezTo>
                  <a:pt x="83363" y="505435"/>
                  <a:pt x="88468" y="418643"/>
                  <a:pt x="95326" y="398221"/>
                </a:cubicBezTo>
                <a:cubicBezTo>
                  <a:pt x="102108" y="377800"/>
                  <a:pt x="153162" y="342062"/>
                  <a:pt x="168478" y="342062"/>
                </a:cubicBezTo>
                <a:cubicBezTo>
                  <a:pt x="183794" y="342062"/>
                  <a:pt x="190652" y="352273"/>
                  <a:pt x="190652" y="352273"/>
                </a:cubicBezTo>
                <a:cubicBezTo>
                  <a:pt x="190652" y="352273"/>
                  <a:pt x="192405" y="396469"/>
                  <a:pt x="223037" y="445922"/>
                </a:cubicBezTo>
                <a:cubicBezTo>
                  <a:pt x="223037" y="445922"/>
                  <a:pt x="200863" y="459562"/>
                  <a:pt x="190652" y="491871"/>
                </a:cubicBezTo>
                <a:cubicBezTo>
                  <a:pt x="180442" y="524256"/>
                  <a:pt x="177012" y="531038"/>
                  <a:pt x="173660" y="536143"/>
                </a:cubicBezTo>
                <a:cubicBezTo>
                  <a:pt x="170231" y="541172"/>
                  <a:pt x="182118" y="559918"/>
                  <a:pt x="165125" y="619582"/>
                </a:cubicBezTo>
                <a:cubicBezTo>
                  <a:pt x="148057" y="679171"/>
                  <a:pt x="144704" y="709803"/>
                  <a:pt x="144704" y="709803"/>
                </a:cubicBezTo>
                <a:cubicBezTo>
                  <a:pt x="144704" y="709803"/>
                  <a:pt x="221285" y="563423"/>
                  <a:pt x="309829" y="420396"/>
                </a:cubicBezTo>
                <a:cubicBezTo>
                  <a:pt x="398373" y="277444"/>
                  <a:pt x="432359" y="246736"/>
                  <a:pt x="490271" y="197434"/>
                </a:cubicBezTo>
                <a:cubicBezTo>
                  <a:pt x="548107" y="148057"/>
                  <a:pt x="628193" y="49301"/>
                  <a:pt x="633298" y="32309"/>
                </a:cubicBezTo>
                <a:cubicBezTo>
                  <a:pt x="638403" y="15240"/>
                  <a:pt x="626516" y="5106"/>
                  <a:pt x="626516" y="5106"/>
                </a:cubicBezTo>
                <a:lnTo>
                  <a:pt x="592455" y="0"/>
                </a:lnTo>
                <a:lnTo>
                  <a:pt x="595884" y="42367"/>
                </a:lnTo>
                <a:close/>
              </a:path>
            </a:pathLst>
          </a:custGeom>
          <a:solidFill>
            <a:srgbClr val="FFFFFF"/>
          </a:soli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3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5425" y="804545"/>
            <a:ext cx="9201150" cy="4381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6405" y="5255260"/>
            <a:ext cx="11376025" cy="107632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1600"/>
              <a:t>5</a:t>
            </a:r>
            <a:r>
              <a:rPr lang="zh-CN" altLang="en-US" sz="1600"/>
              <a:t>只</a:t>
            </a:r>
            <a:r>
              <a:rPr lang="en-US" altLang="zh-CN" sz="1600"/>
              <a:t>A500ETF</a:t>
            </a:r>
            <a:r>
              <a:rPr lang="zh-CN" altLang="en-US" sz="1600"/>
              <a:t>领跑市场，合计成交额合计达</a:t>
            </a:r>
            <a:r>
              <a:rPr lang="en-US" altLang="zh-CN" sz="1600"/>
              <a:t>452.91</a:t>
            </a:r>
            <a:r>
              <a:rPr lang="zh-CN" altLang="en-US" sz="1600"/>
              <a:t>亿元，其中，华泰柏瑞</a:t>
            </a:r>
            <a:r>
              <a:rPr lang="en-US" altLang="zh-CN" sz="1600"/>
              <a:t>A500ETF</a:t>
            </a:r>
            <a:r>
              <a:rPr lang="zh-CN" altLang="en-US" sz="1600"/>
              <a:t>成交额达</a:t>
            </a:r>
            <a:r>
              <a:rPr lang="en-US" altLang="zh-CN" sz="1600"/>
              <a:t>141.18</a:t>
            </a:r>
            <a:r>
              <a:rPr lang="zh-CN" altLang="en-US" sz="1600"/>
              <a:t>亿元，华夏</a:t>
            </a:r>
            <a:r>
              <a:rPr lang="en-US" altLang="zh-CN" sz="1600"/>
              <a:t>A500ETF</a:t>
            </a:r>
            <a:r>
              <a:rPr lang="zh-CN" altLang="en-US" sz="1600"/>
              <a:t>以</a:t>
            </a:r>
            <a:r>
              <a:rPr lang="en-US" altLang="zh-CN" sz="1600"/>
              <a:t>97.54</a:t>
            </a:r>
            <a:r>
              <a:rPr lang="zh-CN" altLang="en-US" sz="1600"/>
              <a:t>亿元次之，南方、国泰、易方达旗下</a:t>
            </a:r>
            <a:r>
              <a:rPr lang="en-US" altLang="zh-CN" sz="1600"/>
              <a:t>A500ETF</a:t>
            </a:r>
            <a:r>
              <a:rPr lang="zh-CN" altLang="en-US" sz="1600"/>
              <a:t>成交额紧随其后。排名第</a:t>
            </a:r>
            <a:r>
              <a:rPr lang="en-US" altLang="zh-CN" sz="1600"/>
              <a:t>6</a:t>
            </a:r>
            <a:r>
              <a:rPr lang="zh-CN" altLang="en-US" sz="1600"/>
              <a:t>的是华泰柏瑞沪深</a:t>
            </a:r>
            <a:r>
              <a:rPr lang="en-US" altLang="zh-CN" sz="1600"/>
              <a:t>300ETF</a:t>
            </a:r>
            <a:r>
              <a:rPr lang="zh-CN" altLang="en-US" sz="1600"/>
              <a:t>，全天成交</a:t>
            </a:r>
            <a:r>
              <a:rPr lang="en-US" altLang="zh-CN" sz="1600"/>
              <a:t>50.79</a:t>
            </a:r>
            <a:r>
              <a:rPr lang="zh-CN" altLang="en-US" sz="1600"/>
              <a:t>亿元，</a:t>
            </a:r>
            <a:r>
              <a:rPr lang="en-US" altLang="zh-CN" sz="1600"/>
              <a:t>4</a:t>
            </a:r>
            <a:r>
              <a:rPr lang="zh-CN" altLang="en-US" sz="1600"/>
              <a:t>只头部沪深</a:t>
            </a:r>
            <a:r>
              <a:rPr lang="en-US" altLang="zh-CN" sz="1600"/>
              <a:t>300ETF</a:t>
            </a:r>
            <a:r>
              <a:rPr lang="zh-CN" altLang="en-US" sz="1600"/>
              <a:t>合计成交额为</a:t>
            </a:r>
            <a:r>
              <a:rPr lang="en-US" altLang="zh-CN" sz="1600"/>
              <a:t>80.8</a:t>
            </a:r>
            <a:r>
              <a:rPr lang="zh-CN" altLang="en-US" sz="1600"/>
              <a:t>亿元。整体来看，全市场</a:t>
            </a:r>
            <a:r>
              <a:rPr lang="en-US" altLang="zh-CN" sz="1600"/>
              <a:t>A500ETF</a:t>
            </a:r>
            <a:r>
              <a:rPr lang="zh-CN" altLang="en-US" sz="1600"/>
              <a:t>合计成交额达</a:t>
            </a:r>
            <a:r>
              <a:rPr lang="en-US" altLang="zh-CN" sz="1600"/>
              <a:t>525.75</a:t>
            </a:r>
            <a:r>
              <a:rPr lang="zh-CN" altLang="en-US" sz="1600"/>
              <a:t>亿元，是沪深</a:t>
            </a:r>
            <a:r>
              <a:rPr lang="en-US" altLang="zh-CN" sz="1600"/>
              <a:t>300ETF</a:t>
            </a:r>
            <a:r>
              <a:rPr lang="zh-CN" altLang="en-US" sz="1600"/>
              <a:t>合计成交额（</a:t>
            </a:r>
            <a:r>
              <a:rPr lang="en-US" altLang="zh-CN" sz="1600"/>
              <a:t>169.5</a:t>
            </a:r>
            <a:r>
              <a:rPr lang="zh-CN" altLang="en-US" sz="1600"/>
              <a:t>亿元）的</a:t>
            </a:r>
            <a:r>
              <a:rPr lang="en-US" altLang="zh-CN" sz="1600"/>
              <a:t>3</a:t>
            </a:r>
            <a:r>
              <a:rPr lang="zh-CN" altLang="en-US" sz="1600"/>
              <a:t>倍之多。（财联社）</a:t>
            </a:r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6855" y="1095375"/>
            <a:ext cx="8884920" cy="4812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800" y="871220"/>
            <a:ext cx="8914765" cy="48291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65200" y="5878830"/>
            <a:ext cx="1023493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炒作次数排序：福建自贸区，航天，光伏，</a:t>
            </a:r>
            <a:r>
              <a:rPr lang="en-US" altLang="zh-CN"/>
              <a:t>TMT</a:t>
            </a:r>
            <a:r>
              <a:rPr lang="zh-CN" altLang="en-US"/>
              <a:t>等</a:t>
            </a:r>
            <a:endParaRPr lang="zh-CN" altLang="en-US"/>
          </a:p>
          <a:p>
            <a:pPr algn="ctr"/>
            <a:r>
              <a:rPr lang="zh-CN" altLang="en-US"/>
              <a:t>涨停棱镜频繁上榜：大消费，航天，光通信，智能电网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985" y="756920"/>
            <a:ext cx="9638030" cy="5064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010" y="855345"/>
            <a:ext cx="10703560" cy="55968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6457_1*l_h_f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6457_1*l_h_a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6457_1*l_h_i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6457_1*l_h_i*1_2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6457_1*l_h_f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6457_1*l_h_a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6.xml><?xml version="1.0" encoding="utf-8"?>
<p:tagLst xmlns:p="http://schemas.openxmlformats.org/presentationml/2006/main">
  <p:tag name="KSO_WM_UNIT_BLOCK" val="0"/>
  <p:tag name="KSO_WM_UNIT_DEC_AREA_ID" val="30a2504febc34bd1af9864aa03396e4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7575_1*i*11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7575_1*i*12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ea7d300e8a440ea9bf30f76c40d68d4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108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5-11-26T17:51:06&quot;,&quot;maxSize&quot;:{&quot;size1&quot;:100},&quot;minSize&quot;:{&quot;size1&quot;:100},&quot;normalSize&quot;:{&quot;size1&quot;:100},&quot;subLayout&quot;:[{&quot;id&quot;:&quot;2025-11-26T17:51:06&quot;,&quot;margin&quot;:{&quot;bottom&quot;:2.117000102996826,&quot;left&quot;:2.5399999618530273,&quot;right&quot;:2.5399999618530273,&quot;top&quot;:2.117000102996826},&quot;type&quot;:0},{&quot;id&quot;:&quot;2025-11-26T17:51:06&quot;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212f9daf2e53b70be3eb1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3462f48a4e641b7a117cd822d727b87&quot;,&quot;fill_align&quot;:&quot;cm&quot;,&quot;chip_types&quot;:[&quot;diagram&quot;,&quot;pictext&quot;,&quot;picture&quot;,&quot;chart&quot;,&quot;table&quot;,&quot;video&quot;]}]]"/>
  <p:tag name="KSO_WM_SLIDE_ID" val="diagram2020757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SLIDE_LAYOUT" val="d"/>
  <p:tag name="KSO_WM_SLIDE_LAYOUT_CNT" val="1"/>
  <p:tag name="KSO_WM_CHIP_DECFILLPROP" val="[]"/>
  <p:tag name="KSO_WM_SLIDE_BACKGROUND" val="[&quot;general&quot;]"/>
  <p:tag name="KSO_WM_CHIP_GROUPID" val="5ed7460cafe44fab1839bd1a"/>
  <p:tag name="KSO_WM_SLIDE_BK_DARK_LIGHT" val="2"/>
  <p:tag name="KSO_WM_SLIDE_BACKGROUND_TYPE" val="general"/>
  <p:tag name="KSO_WM_SLIDE_SUPPORT_FEATURE_TYPE" val="3"/>
  <p:tag name="KSO_WM_TEMPLATE_ASSEMBLE_XID" val="60656e6e4054ed1e2fb7f894"/>
  <p:tag name="KSO_WM_TEMPLATE_ASSEMBLE_GROUPID" val="60656e6e4054ed1e2fb7f894"/>
</p:tagLst>
</file>

<file path=ppt/tags/tag109.xml><?xml version="1.0" encoding="utf-8"?>
<p:tagLst xmlns:p="http://schemas.openxmlformats.org/presentationml/2006/main">
  <p:tag name="KSO_WM_UNIT_TEXTBOXSTYLE_SHAPETYPE" val="0"/>
  <p:tag name="KSO_WM_UNIT_HIGHLIGHT" val="0"/>
  <p:tag name="KSO_WM_UNIT_COMPATIBLE" val="0"/>
  <p:tag name="KSO_WM_UNIT_DIAGRAM_ISNUMVISUAL" val="0"/>
  <p:tag name="KSO_WM_UNIT_DIAGRAM_ISREFERUNIT" val="0"/>
  <p:tag name="KSO_WM_UNIT_ID" val="mixed20202316_1*f*1"/>
  <p:tag name="KSO_WM_TEMPLATE_CATEGORY" val="mixed"/>
  <p:tag name="KSO_WM_TEMPLATE_INDEX" val="20202316"/>
  <p:tag name="KSO_WM_UNIT_LAYERLEVEL" val="1"/>
  <p:tag name="KSO_WM_TAG_VERSION" val="1.0"/>
  <p:tag name="KSO_WM_BEAUTIFY_FLAG" val="#wm#"/>
  <p:tag name="KSO_WM_UNIT_TEXTBOXSTYLE_TEMPLATETYPE" val="8"/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VALUE" val="252"/>
  <p:tag name="KSO_WM_UNIT_TYPE" val="f"/>
  <p:tag name="KSO_WM_UNIT_INDEX" val="1"/>
  <p:tag name="KSO_WM_UNIT_TEXTBOXSTYLE_GUID" val="{6415ea4b-a7a0-49dc-98dd-00ed2d3091b3}"/>
  <p:tag name="KSO_WM_UNIT_TEXTBOXSTYLE_TEMPLATEID" val="3139430"/>
  <p:tag name="KSO_WM_UNIT_TEXTBOXSTYLE_TYPE" val="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43414"/>
  <p:tag name="RESOURCELIB_SHAPETYPE" val="4"/>
  <p:tag name="KSO_WM_UNIT_TEXTBOXSTYLE_SHAPETYPE" val="1"/>
  <p:tag name="KSO_WM_UNIT_TEXTBOXSTYLE_DECORATEINDEX" val="1"/>
  <p:tag name="KSO_WM_UNIT_TEXTBOXSTYLE_GUID" val="{6415ea4b-a7a0-49dc-98dd-00ed2d3091b3}"/>
  <p:tag name="KSO_WM_UNIT_TEXTBOXSTYLE_TEMPLATEID" val="3139718"/>
</p:tagLst>
</file>

<file path=ppt/tags/tag111.xml><?xml version="1.0" encoding="utf-8"?>
<p:tagLst xmlns:p="http://schemas.openxmlformats.org/presentationml/2006/main">
  <p:tag name="PA" val="v5.2.7"/>
</p:tagLst>
</file>

<file path=ppt/tags/tag112.xml><?xml version="1.0" encoding="utf-8"?>
<p:tagLst xmlns:p="http://schemas.openxmlformats.org/presentationml/2006/main">
  <p:tag name="PA" val="v5.2.7"/>
</p:tagLst>
</file>

<file path=ppt/tags/tag113.xml><?xml version="1.0" encoding="utf-8"?>
<p:tagLst xmlns:p="http://schemas.openxmlformats.org/presentationml/2006/main">
  <p:tag name="PA" val="v5.2.7"/>
</p:tagLst>
</file>

<file path=ppt/tags/tag114.xml><?xml version="1.0" encoding="utf-8"?>
<p:tagLst xmlns:p="http://schemas.openxmlformats.org/presentationml/2006/main">
  <p:tag name="PA" val="v5.2.7"/>
</p:tagLst>
</file>

<file path=ppt/tags/tag115.xml><?xml version="1.0" encoding="utf-8"?>
<p:tagLst xmlns:p="http://schemas.openxmlformats.org/presentationml/2006/main">
  <p:tag name="PA" val="v5.2.7"/>
</p:tagLst>
</file>

<file path=ppt/tags/tag116.xml><?xml version="1.0" encoding="utf-8"?>
<p:tagLst xmlns:p="http://schemas.openxmlformats.org/presentationml/2006/main">
  <p:tag name="PA" val="v5.2.7"/>
</p:tagLst>
</file>

<file path=ppt/tags/tag117.xml><?xml version="1.0" encoding="utf-8"?>
<p:tagLst xmlns:p="http://schemas.openxmlformats.org/presentationml/2006/main">
  <p:tag name="PA" val="v5.2.7"/>
</p:tagLst>
</file>

<file path=ppt/tags/tag118.xml><?xml version="1.0" encoding="utf-8"?>
<p:tagLst xmlns:p="http://schemas.openxmlformats.org/presentationml/2006/main">
  <p:tag name="PA" val="v5.2.7"/>
</p:tagLst>
</file>

<file path=ppt/tags/tag119.xml><?xml version="1.0" encoding="utf-8"?>
<p:tagLst xmlns:p="http://schemas.openxmlformats.org/presentationml/2006/main">
  <p:tag name="PA" val="v5.2.7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A" val="v5.2.7"/>
</p:tagLst>
</file>

<file path=ppt/tags/tag121.xml><?xml version="1.0" encoding="utf-8"?>
<p:tagLst xmlns:p="http://schemas.openxmlformats.org/presentationml/2006/main">
  <p:tag name="PA" val="v5.2.7"/>
</p:tagLst>
</file>

<file path=ppt/tags/tag122.xml><?xml version="1.0" encoding="utf-8"?>
<p:tagLst xmlns:p="http://schemas.openxmlformats.org/presentationml/2006/main">
  <p:tag name="PA" val="v5.2.7"/>
</p:tagLst>
</file>

<file path=ppt/tags/tag123.xml><?xml version="1.0" encoding="utf-8"?>
<p:tagLst xmlns:p="http://schemas.openxmlformats.org/presentationml/2006/main">
  <p:tag name="PA" val="v5.2.7"/>
</p:tagLst>
</file>

<file path=ppt/tags/tag124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8273"/>
  <p:tag name="RESOURCELIB_SHAPETYPE" val="4"/>
  <p:tag name="KSO_WM_UNIT_TEXTBOXSTYLE_SHAPETYPE" val="1"/>
  <p:tag name="KSO_WM_UNIT_TEXTBOXSTYLE_DECORATEINDEX" val="2"/>
  <p:tag name="KSO_WM_UNIT_TEXTBOXSTYLE_GUID" val="{6415ea4b-a7a0-49dc-98dd-00ed2d3091b3}"/>
  <p:tag name="KSO_WM_UNIT_TEXTBOXSTYLE_TEMPLATEID" val="3139837"/>
</p:tagLst>
</file>

<file path=ppt/tags/tag125.xml><?xml version="1.0" encoding="utf-8"?>
<p:tagLst xmlns:p="http://schemas.openxmlformats.org/presentationml/2006/main">
  <p:tag name="PA" val="v5.2.7"/>
</p:tagLst>
</file>

<file path=ppt/tags/tag126.xml><?xml version="1.0" encoding="utf-8"?>
<p:tagLst xmlns:p="http://schemas.openxmlformats.org/presentationml/2006/main">
  <p:tag name="PA" val="v5.2.7"/>
</p:tagLst>
</file>

<file path=ppt/tags/tag127.xml><?xml version="1.0" encoding="utf-8"?>
<p:tagLst xmlns:p="http://schemas.openxmlformats.org/presentationml/2006/main">
  <p:tag name="PA" val="v5.2.7"/>
</p:tagLst>
</file>

<file path=ppt/tags/tag128.xml><?xml version="1.0" encoding="utf-8"?>
<p:tagLst xmlns:p="http://schemas.openxmlformats.org/presentationml/2006/main">
  <p:tag name="PA" val="v5.2.7"/>
</p:tagLst>
</file>

<file path=ppt/tags/tag129.xml><?xml version="1.0" encoding="utf-8"?>
<p:tagLst xmlns:p="http://schemas.openxmlformats.org/presentationml/2006/main">
  <p:tag name="PA" val="v5.2.7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PA" val="v5.2.7"/>
</p:tagLst>
</file>

<file path=ppt/tags/tag131.xml><?xml version="1.0" encoding="utf-8"?>
<p:tagLst xmlns:p="http://schemas.openxmlformats.org/presentationml/2006/main">
  <p:tag name="PA" val="v5.2.7"/>
</p:tagLst>
</file>

<file path=ppt/tags/tag132.xml><?xml version="1.0" encoding="utf-8"?>
<p:tagLst xmlns:p="http://schemas.openxmlformats.org/presentationml/2006/main">
  <p:tag name="KSO_WM_UNIT_TEXTBOXSTYLE_SHAPETYPE" val="1"/>
  <p:tag name="KSO_WM_UNIT_TEXTBOXSTYLE_DECORATEINDEX" val="3"/>
  <p:tag name="KSO_WM_UNIT_TEXTBOXSTYLE_GUID" val="{6415ea4b-a7a0-49dc-98dd-00ed2d3091b3}"/>
  <p:tag name="KSO_WM_UNIT_TEXTBOXSTYLE_TEMPLATEID" val="3102608"/>
</p:tagLst>
</file>

<file path=ppt/tags/tag133.xml><?xml version="1.0" encoding="utf-8"?>
<p:tagLst xmlns:p="http://schemas.openxmlformats.org/presentationml/2006/main">
  <p:tag name="PA" val="v5.2.7"/>
  <p:tag name="PAMAINTYPE" val="4"/>
  <p:tag name="PATYPE" val="150"/>
  <p:tag name="PASUBTYPE" val="151"/>
  <p:tag name="RESOURCELIBID_SHAPE" val="1681"/>
  <p:tag name="RESOURCELIB_SHAPETYPE" val="4"/>
  <p:tag name="KSO_WM_UNIT_TEXTBOXSTYLE_SHAPETYPE" val="1"/>
  <p:tag name="KSO_WM_UNIT_TEXTBOXSTYLE_DECORATEINDEX" val="4"/>
  <p:tag name="KSO_WM_UNIT_TEXTBOXSTYLE_GUID" val="{6415ea4b-a7a0-49dc-98dd-00ed2d3091b3}"/>
  <p:tag name="KSO_WM_UNIT_TEXTBOXSTYLE_TEMPLATEID" val="3140128"/>
</p:tagLst>
</file>

<file path=ppt/tags/tag134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4956"/>
  <p:tag name="RESOURCELIB_SHAPETYPE" val="4"/>
  <p:tag name="KSO_WM_UNIT_TEXTBOXSTYLE_SHAPETYPE" val="1"/>
  <p:tag name="KSO_WM_UNIT_TEXTBOXSTYLE_DECORATEINDEX" val="5"/>
  <p:tag name="KSO_WM_UNIT_TEXTBOXSTYLE_GUID" val="{6415ea4b-a7a0-49dc-98dd-00ed2d3091b3}"/>
  <p:tag name="KSO_WM_UNIT_TEXTBOXSTYLE_TEMPLATEID" val="3140123"/>
</p:tagLst>
</file>

<file path=ppt/tags/tag135.xml><?xml version="1.0" encoding="utf-8"?>
<p:tagLst xmlns:p="http://schemas.openxmlformats.org/presentationml/2006/main">
  <p:tag name="PA" val="v5.2.7"/>
</p:tagLst>
</file>

<file path=ppt/tags/tag136.xml><?xml version="1.0" encoding="utf-8"?>
<p:tagLst xmlns:p="http://schemas.openxmlformats.org/presentationml/2006/main">
  <p:tag name="PA" val="v5.2.7"/>
</p:tagLst>
</file>

<file path=ppt/tags/tag137.xml><?xml version="1.0" encoding="utf-8"?>
<p:tagLst xmlns:p="http://schemas.openxmlformats.org/presentationml/2006/main">
  <p:tag name="PA" val="v5.2.7"/>
</p:tagLst>
</file>

<file path=ppt/tags/tag138.xml><?xml version="1.0" encoding="utf-8"?>
<p:tagLst xmlns:p="http://schemas.openxmlformats.org/presentationml/2006/main">
  <p:tag name="PA" val="v5.2.7"/>
</p:tagLst>
</file>

<file path=ppt/tags/tag139.xml><?xml version="1.0" encoding="utf-8"?>
<p:tagLst xmlns:p="http://schemas.openxmlformats.org/presentationml/2006/main">
  <p:tag name="PA" val="v5.2.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1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7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  <p:tag name="resource_record_key" val="{&quot;65&quot;:[20217040],&quot;70&quot;:[3332761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5023_1*n_h_i*1_1_3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5023_1*n_h_a*1_1_1"/>
  <p:tag name="KSO_WM_TEMPLATE_CATEGORY" val="diagram"/>
  <p:tag name="KSO_WM_TEMPLATE_INDEX" val="20235023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此处添加你的标题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5023_1*n_h_i*1_1_4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5023_1*n_h_i*1_1_1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5023_1*n_h_i*1_1_2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.4000000059604645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5023_1*n_h_i*1_1_5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gradient&quot;:[{&quot;brightness&quot;:0,&quot;colorType&quot;:2,&quot;pos&quot;:0.6600000262260437,&quot;rgb&quot;:&quot;#376fff&quot;,&quot;transparency&quot;:1},{&quot;brightness&quot;:0,&quot;colorType&quot;:1,&quot;foreColorIndex&quot;:5,&quot;pos&quot;:0.14000000059604645,&quot;transparency&quot;:1},{&quot;brightness&quot;:0,&quot;colorType&quot;:2,&quot;pos&quot;:0,&quot;rgb&quot;:&quot;#376fff&quot;,&quot;transparency&quot;:0.8399999737739563},{&quot;brightness&quot;:0,&quot;colorType&quot;:1,&quot;foreColorIndex&quot;:5,&quot;pos&quot;:1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5023_1*n_h_h_i*1_2_1_1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5023_1*n_h_h_i*1_2_2_1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5023_1*n_h_h_i*1_2_3_1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5023_1*n_h_i*1_2_1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5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5023_1*n_h_h_i*1_2_3_2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5023_1*n_h_h_i*1_2_1_2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5023_1*n_h_h_a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5023_1*n_h_h_f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LAYER_COUNT" val="1"/>
  <p:tag name="KSO_WM_BEAUTIFY_FLAG" val="#wm#"/>
  <p:tag name="KSO_WM_UNIT_TEXT_TYPE" val="1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5023_1*n_h_h_a*1_2_2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5023_1*n_h_h_f*1_2_2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LAYER_COUNT" val="1"/>
  <p:tag name="KSO_WM_BEAUTIFY_FLAG" val="#wm#"/>
  <p:tag name="KSO_WM_UNIT_TEXT_TYPE" val="1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5023_1*n_h_h_a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5023_1*n_h_h_f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749969482422,&quot;left&quot;:54.32501220703125,&quot;top&quot;:99.95,&quot;width&quot;:851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LAYER_COUNT" val="1"/>
  <p:tag name="KSO_WM_BEAUTIFY_FLAG" val="#wm#"/>
  <p:tag name="KSO_WM_UNIT_TEXT_TYPE" val="1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65&quot;:[20217040],&quot;70&quot;:[3332761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2_1"/>
  <p:tag name="KSO_WM_UNIT_ID" val="diagram40492856_1*n_h_h_i*1_2_2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49999976158142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1_1"/>
  <p:tag name="KSO_WM_UNIT_ID" val="diagram40492856_1*n_h_h_i*1_2_1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49999976158142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3_1"/>
  <p:tag name="KSO_WM_UNIT_ID" val="diagram40492856_1*n_h_h_i*1_2_3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.800000011920929},{&quot;brightness&quot;:0,&quot;colorType&quot;:1,&quot;foreColorIndex&quot;:5,&quot;pos&quot;:0.649999976158142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40492856_1*n_h_h_f*1_2_1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单击添加正文，文字是思想的提炼，请言简意赅阐述内容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40492856_1*n_h_h_a*1_2_1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添加项目标题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UNIT_TYPE" val="n_h_h_x"/>
  <p:tag name="KSO_WM_UNIT_INDEX" val="1_2_1_1"/>
  <p:tag name="KSO_WM_UNIT_ID" val="diagram40492856_1*n_h_h_x*1_2_1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40492856_1*n_h_h_f*1_2_2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单击此处添加正文，文字是思想的提炼，请言简意赅阐述内容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40492856_1*n_h_h_a*1_2_2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添加项目标题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UNIT_TYPE" val="n_h_h_x"/>
  <p:tag name="KSO_WM_UNIT_INDEX" val="1_2_2_1"/>
  <p:tag name="KSO_WM_UNIT_ID" val="diagram40492856_1*n_h_h_x*1_2_2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40492856_1*n_h_h_f*1_2_3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单击添加正文，文字是思想的提炼，请言简意赅阐述内容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40492856_1*n_h_h_a*1_2_3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添加项目标题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UNIT_TYPE" val="n_h_h_x"/>
  <p:tag name="KSO_WM_UNIT_INDEX" val="1_2_3_1"/>
  <p:tag name="KSO_WM_UNIT_ID" val="diagram40492856_1*n_h_h_x*1_2_3_1"/>
  <p:tag name="KSO_WM_TEMPLATE_CATEGORY" val="diagram"/>
  <p:tag name="KSO_WM_TEMPLATE_INDEX" val="40492856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40492856_1*n_h_a*1_1_1"/>
  <p:tag name="KSO_WM_TEMPLATE_CATEGORY" val="diagram"/>
  <p:tag name="KSO_WM_TEMPLATE_INDEX" val="40492856"/>
  <p:tag name="KSO_WM_UNIT_LAYERLEVEL" val="1_1_1"/>
  <p:tag name="KSO_WM_TAG_VERSION" val="3.0"/>
  <p:tag name="KSO_WM_BEAUTIFY_FLAG" val="#wm#"/>
  <p:tag name="KSO_WM_UNIT_VALUE" val="15"/>
  <p:tag name="KSO_WM_UNIT_TEXT_TYPE" val="1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PRESET_TEXT" val="请单击添加标题"/>
  <p:tag name="KSO_WM_UNIT_LINE_FORE_SCHEMECOLOR_INDEX" val="-2"/>
  <p:tag name="KSO_WM_UNIT_TEXT_FILL_FORE_SCHEMECOLOR_INDEX" val="1"/>
  <p:tag name="KSO_WM_UNIT_TEXT_FILL_TYPE" val="1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1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1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500000238418579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2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2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3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3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500000238418579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4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4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5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5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6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6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7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7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8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8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9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9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10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10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i*1_11"/>
  <p:tag name="KSO_WM_TEMPLATE_CATEGORY" val="diagram"/>
  <p:tag name="KSO_WM_TEMPLATE_INDEX" val="40492856"/>
  <p:tag name="KSO_WM_UNIT_LAYERLEVEL" val="1_1"/>
  <p:tag name="KSO_WM_TAG_VERSION" val="3.0"/>
  <p:tag name="KSO_WM_BEAUTIFY_FLAG" val="#wm#"/>
  <p:tag name="KSO_WM_UNIT_TYPE" val="n_i"/>
  <p:tag name="KSO_WM_UNIT_INDEX" val="1_11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7000001072883606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h_i*1_1_1"/>
  <p:tag name="KSO_WM_TEMPLATE_CATEGORY" val="diagram"/>
  <p:tag name="KSO_WM_TEMPLATE_INDEX" val="40492856"/>
  <p:tag name="KSO_WM_UNIT_LAYERLEVEL" val="1_1_1"/>
  <p:tag name="KSO_WM_TAG_VERSION" val="3.0"/>
  <p:tag name="KSO_WM_BEAUTIFY_FLAG" val="#wm#"/>
  <p:tag name="KSO_WM_UNIT_TYPE" val="n_h_i"/>
  <p:tag name="KSO_WM_UNIT_INDEX" val="1_1_1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FILL_TYPE" val="3"/>
  <p:tag name="KSO_WM_UNIT_LINE_FORE_SCHEMECOLOR_INDEX" val="-2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0.7200000286102295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2856_1*n_h_i*1_1_2"/>
  <p:tag name="KSO_WM_TEMPLATE_CATEGORY" val="diagram"/>
  <p:tag name="KSO_WM_TEMPLATE_INDEX" val="40492856"/>
  <p:tag name="KSO_WM_UNIT_LAYERLEVEL" val="1_1_1"/>
  <p:tag name="KSO_WM_TAG_VERSION" val="3.0"/>
  <p:tag name="KSO_WM_BEAUTIFY_FLAG" val="#wm#"/>
  <p:tag name="KSO_WM_UNIT_TYPE" val="n_h_i"/>
  <p:tag name="KSO_WM_UNIT_INDEX" val="1_1_2"/>
  <p:tag name="KSO_WM_DIAGRAM_GROUP_CODE" val="n1-1"/>
  <p:tag name="KSO_WM_DIAGRAM_VERSION" val="3"/>
  <p:tag name="KSO_WM_DIAGRAM_COLOR_TRICK" val="1"/>
  <p:tag name="KSO_WM_DIAGRAM_COLOR_TEXT_CAN_REMOVE" val="n"/>
  <p:tag name="KSO_WM_DIAGRAM_VIRTUALLY_FRAME" val="{&quot;height&quot;:414.650036318321,&quot;left&quot;:35.12501220703125,&quot;top&quot;:89.97500305175781,&quot;width&quot;:863.8500271630476}"/>
  <p:tag name="KSO_WM_UNIT_LINE_FORE_SCHEMECOLOR_INDEX" val="-2"/>
  <p:tag name="KSO_WM_DIAGRAM_MAX_ITEMCNT" val="4"/>
  <p:tag name="KSO_WM_DIAGRAM_MIN_ITEMCNT" val="3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8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8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2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7575_1*i*6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46c5bceac97498ea01ab27e1af65450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d7460cafe44fab1839bd1a"/>
  <p:tag name="KSO_WM_CHIP_XID" val="5ed212f9daf2e53b70be3eb1"/>
  <p:tag name="KSO_WM_TEMPLATE_ASSEMBLE_XID" val="60656e6e4054ed1e2fb7f894"/>
  <p:tag name="KSO_WM_TEMPLATE_ASSEMBLE_GROUPID" val="60656e6e4054ed1e2fb7f894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7575_1*i*7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df2cb7a8eab04bd7a138f79bef914df6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5"/>
  <p:tag name="KSO_WM_TEMPLATE_ASSEMBLE_XID" val="60656e6e4054ed1e2fb7f894"/>
  <p:tag name="KSO_WM_TEMPLATE_ASSEMBLE_GROUPID" val="60656e6e4054ed1e2fb7f894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7575_1*i*8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44db627f571c4a2a8e2c26a4a2d3f54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7575_1*i*9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c7950b2ebee3495a999fea4c70b2ee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7575_1*i*10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eb3a3e7619f44262a58f8c4694f34e8d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6457_1*l_h_i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6457_1*l_h_i*1_1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1861</Words>
  <Application>WPS 演示</Application>
  <PresentationFormat>宽屏</PresentationFormat>
  <Paragraphs>109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Calibri</vt:lpstr>
      <vt:lpstr>WPS-Bullets</vt:lpstr>
      <vt:lpstr>Arial Unicode MS</vt:lpstr>
      <vt:lpstr>等线 Light</vt:lpstr>
      <vt:lpstr>等线</vt:lpstr>
      <vt:lpstr>优设标题黑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1820</cp:revision>
  <dcterms:created xsi:type="dcterms:W3CDTF">2019-06-19T02:08:00Z</dcterms:created>
  <dcterms:modified xsi:type="dcterms:W3CDTF">2025-12-17T09:41:48Z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244ACA2EB60840989A6E7AD0DF89266E</vt:lpwstr>
  </property>
</Properties>
</file>