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336" r:id="rId5"/>
    <p:sldId id="337" r:id="rId6"/>
    <p:sldId id="338" r:id="rId7"/>
    <p:sldId id="449" r:id="rId8"/>
    <p:sldId id="432" r:id="rId9"/>
    <p:sldId id="433" r:id="rId10"/>
    <p:sldId id="342" r:id="rId11"/>
    <p:sldId id="439" r:id="rId12"/>
    <p:sldId id="434" r:id="rId13"/>
    <p:sldId id="435" r:id="rId14"/>
    <p:sldId id="379" r:id="rId15"/>
    <p:sldId id="383" r:id="rId16"/>
    <p:sldId id="436" r:id="rId17"/>
    <p:sldId id="437" r:id="rId18"/>
    <p:sldId id="358" r:id="rId19"/>
    <p:sldId id="450" r:id="rId20"/>
    <p:sldId id="335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2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5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0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3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tags" Target="../tags/tag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08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3985" y="737235"/>
            <a:ext cx="9689465" cy="5261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7870"/>
            <a:ext cx="9714230" cy="5274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91260" y="734695"/>
            <a:ext cx="9707245" cy="5270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37235"/>
            <a:ext cx="9702165" cy="5268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总_17563627893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1920x1080  拷贝 2_17563626784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74025" y="4733290"/>
            <a:ext cx="1240790" cy="2711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8890" y="759460"/>
            <a:ext cx="9634220" cy="5231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0790" y="742950"/>
            <a:ext cx="9695180" cy="5264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演示</Application>
  <PresentationFormat>宽屏</PresentationFormat>
  <Paragraphs>84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莓莓</cp:lastModifiedBy>
  <cp:revision>300</cp:revision>
  <dcterms:created xsi:type="dcterms:W3CDTF">2019-06-19T02:08:00Z</dcterms:created>
  <dcterms:modified xsi:type="dcterms:W3CDTF">2025-08-28T08:51:10Z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6DFF8ECC070C417980F877E02B44AF72_13</vt:lpwstr>
  </property>
</Properties>
</file>