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25"/>
  </p:notesMasterIdLst>
  <p:sldIdLst>
    <p:sldId id="336" r:id="rId5"/>
    <p:sldId id="337" r:id="rId6"/>
    <p:sldId id="338" r:id="rId7"/>
    <p:sldId id="449" r:id="rId8"/>
    <p:sldId id="432" r:id="rId9"/>
    <p:sldId id="433" r:id="rId10"/>
    <p:sldId id="342" r:id="rId11"/>
    <p:sldId id="439" r:id="rId12"/>
    <p:sldId id="450" r:id="rId13"/>
    <p:sldId id="451" r:id="rId14"/>
    <p:sldId id="379" r:id="rId15"/>
    <p:sldId id="383" r:id="rId16"/>
    <p:sldId id="436" r:id="rId17"/>
    <p:sldId id="437" r:id="rId18"/>
    <p:sldId id="452" r:id="rId19"/>
    <p:sldId id="271" r:id="rId20"/>
    <p:sldId id="454" r:id="rId21"/>
    <p:sldId id="455" r:id="rId22"/>
    <p:sldId id="456" r:id="rId23"/>
    <p:sldId id="453" r:id="rId24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十二 猪肠" initials="十二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498" y="102"/>
      </p:cViewPr>
      <p:guideLst>
        <p:guide orient="horz" pos="212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0" Type="http://schemas.openxmlformats.org/officeDocument/2006/relationships/tags" Target="tags/tag45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1270" y="6409690"/>
            <a:ext cx="12192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</a:rPr>
              <a:t>经传多赢投研总监：杨春虎，投顾执业编号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</a:rPr>
              <a:t>:A1120619100003;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</a:rPr>
              <a:t>基金从业编号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</a:rPr>
              <a:t>:A20250618011797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5.xml"/><Relationship Id="rId2" Type="http://schemas.openxmlformats.org/officeDocument/2006/relationships/image" Target="../media/image10.png"/><Relationship Id="rId1" Type="http://schemas.openxmlformats.org/officeDocument/2006/relationships/tags" Target="../tags/tag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4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6.xml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7.xml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8.xml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39.xml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40.xml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42.xml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43.xml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4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8.xml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9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0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1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2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3.xml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140325" y="3541395"/>
            <a:ext cx="33483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投顾执业编号:A1120619100003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:A20250618011797</a:t>
            </a:r>
            <a:endParaRPr lang="en-US" altLang="zh-CN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经传多赢投研总监／软件产品架构师， 北京大学金融系毕业， 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76350" y="1181735"/>
            <a:ext cx="6313170" cy="20034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</a:pPr>
            <a:r>
              <a:rPr lang="zh-CN" sz="72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滚动控盘</a:t>
            </a:r>
            <a:endParaRPr lang="zh-CN" sz="7200" dirty="0" smtClean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l">
              <a:lnSpc>
                <a:spcPct val="90000"/>
              </a:lnSpc>
            </a:pPr>
            <a:r>
              <a:rPr lang="zh-CN" sz="7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智尊寻龙</a:t>
            </a:r>
            <a:endParaRPr lang="zh-CN" sz="7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68922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12</a:t>
            </a:r>
            <a:r>
              <a:rPr sz="260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25</a:t>
            </a:r>
            <a:r>
              <a:rPr sz="260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5" name="图片 24" descr="图层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1109980"/>
            <a:ext cx="3730625" cy="4674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选股模型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601298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80160" y="721995"/>
            <a:ext cx="9743440" cy="52908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滚动控盘基金成分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基金成分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6012981"/>
            <a:ext cx="1001526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指数基金或行业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ETF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前十大重仓</a:t>
            </a:r>
            <a:endParaRPr 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94130" y="746760"/>
            <a:ext cx="9698355" cy="52660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熊线上移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40765" y="600536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66520" y="741680"/>
            <a:ext cx="9685020" cy="52590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熊线上移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40765" y="600536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87780" y="737235"/>
            <a:ext cx="9729470" cy="52832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_17666466077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智尊__17666466212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6-01投资日历_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" y="704215"/>
            <a:ext cx="3510915" cy="5727065"/>
          </a:xfrm>
          <a:prstGeom prst="rect">
            <a:avLst/>
          </a:prstGeom>
        </p:spPr>
      </p:pic>
      <p:pic>
        <p:nvPicPr>
          <p:cNvPr id="6" name="图片 5" descr="2026-03投资日历_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080" y="704215"/>
            <a:ext cx="3515995" cy="5727065"/>
          </a:xfrm>
          <a:prstGeom prst="rect">
            <a:avLst/>
          </a:prstGeom>
        </p:spPr>
      </p:pic>
      <p:pic>
        <p:nvPicPr>
          <p:cNvPr id="5" name="图片 4" descr="2026-02投资日历_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320" y="704215"/>
            <a:ext cx="3510915" cy="5727065"/>
          </a:xfrm>
          <a:prstGeom prst="rect">
            <a:avLst/>
          </a:prstGeom>
        </p:spPr>
      </p:pic>
      <p:pic>
        <p:nvPicPr>
          <p:cNvPr id="8" name="图片 7" descr="2026-10投资日历_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5055" y="704215"/>
            <a:ext cx="3496945" cy="56959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026-06投资日历_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22935"/>
            <a:ext cx="3634740" cy="5928995"/>
          </a:xfrm>
          <a:prstGeom prst="rect">
            <a:avLst/>
          </a:prstGeom>
        </p:spPr>
      </p:pic>
      <p:pic>
        <p:nvPicPr>
          <p:cNvPr id="2" name="图片 1" descr="2026-06投资日历_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995" y="622935"/>
            <a:ext cx="3634740" cy="5928995"/>
          </a:xfrm>
          <a:prstGeom prst="rect">
            <a:avLst/>
          </a:prstGeom>
        </p:spPr>
      </p:pic>
      <p:pic>
        <p:nvPicPr>
          <p:cNvPr id="3" name="图片 2" descr="2026-06投资日历_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205" y="622935"/>
            <a:ext cx="3634740" cy="5928995"/>
          </a:xfrm>
          <a:prstGeom prst="rect">
            <a:avLst/>
          </a:prstGeom>
        </p:spPr>
      </p:pic>
      <p:pic>
        <p:nvPicPr>
          <p:cNvPr id="9" name="图片 8" descr="2026-08投资日历_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1415" y="622935"/>
            <a:ext cx="3634740" cy="59289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108140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196596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2850515"/>
            <a:ext cx="6927850" cy="714375"/>
          </a:xfrm>
          <a:prstGeom prst="rect">
            <a:avLst/>
          </a:prstGeom>
        </p:spPr>
      </p:pic>
      <p:pic>
        <p:nvPicPr>
          <p:cNvPr id="38" name="图片 37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3735070"/>
            <a:ext cx="6927850" cy="714375"/>
          </a:xfrm>
          <a:prstGeom prst="rect">
            <a:avLst/>
          </a:prstGeom>
        </p:spPr>
      </p:pic>
      <p:pic>
        <p:nvPicPr>
          <p:cNvPr id="39" name="图片 38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461962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78705" y="86423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滚动控盘寻龙战法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149725" y="78105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86225" y="254762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86225" y="1664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86225" y="34524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86225" y="4331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0 5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78705" y="174752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滚动控盘寻龙选股</a:t>
            </a:r>
            <a:endParaRPr lang="zh-CN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78705" y="263080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滚动控盘基金成分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滚动控盘寻龙战法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中期龙头股的特点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5994566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有控盘不一定涨到最后，涨到最后一定有控盘，业绩稳定，股价长期稳定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滚动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控盘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三线上移，照龙寻龙，热点板块找龙头，龙头特征：涨停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突破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0057" y="737348"/>
            <a:ext cx="9696684" cy="52523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中期龙头股的特点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5994566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有控盘不一定涨到最后，涨到最后一定有控盘，业绩稳定，股价长期稳定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滚动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控盘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三线上移，照龙寻龙，热点板块找龙头，龙头特征：涨停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突破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6529" y="776107"/>
            <a:ext cx="9563740" cy="5180359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中期龙头股的特点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5994566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有控盘不一定涨到最后，涨到最后一定有控盘，业绩稳定，股价长期稳定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滚动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控盘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三线上移，照龙寻龙，热点板块找龙头，龙头特征：涨停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突破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8277" y="723801"/>
            <a:ext cx="9755445" cy="52842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滚动控盘寻龙选股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选股模型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601298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99845" y="737235"/>
            <a:ext cx="9749790" cy="52939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580" y="1413510"/>
            <a:ext cx="3966210" cy="40316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选股模型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601298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418590" y="768350"/>
            <a:ext cx="9658985" cy="52444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4.xml><?xml version="1.0" encoding="utf-8"?>
<p:tagLst xmlns:p="http://schemas.openxmlformats.org/presentationml/2006/main">
  <p:tag name="KSO_WM_UNIT_PLACING_PICTURE_USER_VIEWPORT" val="{&quot;height&quot;:7361,&quot;width&quot;:5875}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PP_MARK_KEY" val="7fb726d2-c86b-42c1-b34d-3bbbdc299f5d"/>
  <p:tag name="RESOURCE_RECORD_KEY" val="{&quot;70&quot;:[3314671]}"/>
  <p:tag name="COMMONDATA" val="eyJoZGlkIjoiYjc1YjdlNDVhOTYwNTlmNGZhY2RiNDU0ODNiMzI1YmUifQ=="/>
  <p:tag name="commondata" val="eyJoZGlkIjoiN2UxMjFlNWEzZDEwZGQ5ZDQ5NGE5OGQ3MjNmMWE1N2YifQ==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776</Words>
  <Application>WPS 演示</Application>
  <PresentationFormat>宽屏</PresentationFormat>
  <Paragraphs>85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20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等线 Light</vt:lpstr>
      <vt:lpstr>等线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莓莓</cp:lastModifiedBy>
  <cp:revision>302</cp:revision>
  <dcterms:created xsi:type="dcterms:W3CDTF">2019-06-19T02:08:00Z</dcterms:created>
  <dcterms:modified xsi:type="dcterms:W3CDTF">2025-12-25T07:17:18Z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11AF1ED9521245E994B6FF8B29648AE7_13</vt:lpwstr>
  </property>
</Properties>
</file>