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276" r:id="rId28"/>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34.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notesMaster" Target="notesMasters/notesMaster1.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4.png"/><Relationship Id="rId7" Type="http://schemas.openxmlformats.org/officeDocument/2006/relationships/tags" Target="../tags/tag1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0" Type="http://schemas.openxmlformats.org/officeDocument/2006/relationships/slideLayout" Target="../slideLayouts/slideLayout2.xml"/><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7.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8.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39.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0.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1.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2.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2.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3.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1552575" y="833755"/>
            <a:ext cx="9429115" cy="5518785"/>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541780" y="854075"/>
            <a:ext cx="4615815" cy="5327650"/>
          </a:xfrm>
          <a:prstGeom prst="rect">
            <a:avLst/>
          </a:prstGeom>
        </p:spPr>
      </p:pic>
      <p:pic>
        <p:nvPicPr>
          <p:cNvPr id="3" name="图片 2"/>
          <p:cNvPicPr>
            <a:picLocks noChangeAspect="1"/>
          </p:cNvPicPr>
          <p:nvPr/>
        </p:nvPicPr>
        <p:blipFill>
          <a:blip r:embed="rId3"/>
          <a:stretch>
            <a:fillRect/>
          </a:stretch>
        </p:blipFill>
        <p:spPr>
          <a:xfrm>
            <a:off x="6512560" y="854075"/>
            <a:ext cx="3890645" cy="5327015"/>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506585" y="2684780"/>
            <a:ext cx="226314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平均股价和上证指数都是死叉状态</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流动资金绿，债券风波，短期控仓防守</a:t>
            </a:r>
            <a:endParaRPr lang="zh-CN" altLang="en-US" sz="2000">
              <a:solidFill>
                <a:schemeClr val="tx1"/>
              </a:solidFill>
            </a:endParaRPr>
          </a:p>
        </p:txBody>
      </p:sp>
      <p:pic>
        <p:nvPicPr>
          <p:cNvPr id="6" name="图片 5"/>
          <p:cNvPicPr>
            <a:picLocks noChangeAspect="1"/>
          </p:cNvPicPr>
          <p:nvPr/>
        </p:nvPicPr>
        <p:blipFill>
          <a:blip r:embed="rId2"/>
          <a:stretch>
            <a:fillRect/>
          </a:stretch>
        </p:blipFill>
        <p:spPr>
          <a:xfrm>
            <a:off x="283210" y="768350"/>
            <a:ext cx="4448810" cy="5518785"/>
          </a:xfrm>
          <a:prstGeom prst="rect">
            <a:avLst/>
          </a:prstGeom>
        </p:spPr>
      </p:pic>
      <p:pic>
        <p:nvPicPr>
          <p:cNvPr id="7" name="图片 6"/>
          <p:cNvPicPr>
            <a:picLocks noChangeAspect="1"/>
          </p:cNvPicPr>
          <p:nvPr/>
        </p:nvPicPr>
        <p:blipFill>
          <a:blip r:embed="rId3"/>
          <a:stretch>
            <a:fillRect/>
          </a:stretch>
        </p:blipFill>
        <p:spPr>
          <a:xfrm>
            <a:off x="4971415" y="768350"/>
            <a:ext cx="4050030" cy="551878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1080770" y="5761355"/>
            <a:ext cx="4019550" cy="546735"/>
          </a:xfrm>
          <a:prstGeom prst="rect">
            <a:avLst/>
          </a:prstGeom>
          <a:noFill/>
        </p:spPr>
        <p:txBody>
          <a:bodyPr wrap="square" rtlCol="0">
            <a:noAutofit/>
          </a:bodyPr>
          <a:p>
            <a:pPr indent="457200"/>
            <a:r>
              <a:rPr lang="zh-CN" sz="2000">
                <a:solidFill>
                  <a:schemeClr val="tx1"/>
                </a:solidFill>
              </a:rPr>
              <a:t>债券风波，扰动市场</a:t>
            </a:r>
            <a:endParaRPr lang="zh-CN" sz="2000">
              <a:solidFill>
                <a:schemeClr val="tx1"/>
              </a:solidFill>
            </a:endParaRPr>
          </a:p>
        </p:txBody>
      </p:sp>
      <p:sp>
        <p:nvSpPr>
          <p:cNvPr id="6" name="文本框 5"/>
          <p:cNvSpPr txBox="1"/>
          <p:nvPr>
            <p:custDataLst>
              <p:tags r:id="rId3"/>
            </p:custDataLst>
          </p:nvPr>
        </p:nvSpPr>
        <p:spPr>
          <a:xfrm>
            <a:off x="7645400" y="5553075"/>
            <a:ext cx="4019550" cy="546735"/>
          </a:xfrm>
          <a:prstGeom prst="rect">
            <a:avLst/>
          </a:prstGeom>
          <a:noFill/>
        </p:spPr>
        <p:txBody>
          <a:bodyPr wrap="square" rtlCol="0">
            <a:noAutofit/>
          </a:bodyPr>
          <a:p>
            <a:pPr indent="457200"/>
            <a:r>
              <a:rPr lang="zh-CN" sz="2000">
                <a:solidFill>
                  <a:schemeClr val="tx1"/>
                </a:solidFill>
              </a:rPr>
              <a:t>低位轮动</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500380" y="768350"/>
            <a:ext cx="5179695" cy="4993005"/>
          </a:xfrm>
          <a:prstGeom prst="rect">
            <a:avLst/>
          </a:prstGeom>
        </p:spPr>
      </p:pic>
      <p:pic>
        <p:nvPicPr>
          <p:cNvPr id="7" name="图片 6"/>
          <p:cNvPicPr>
            <a:picLocks noChangeAspect="1"/>
          </p:cNvPicPr>
          <p:nvPr/>
        </p:nvPicPr>
        <p:blipFill>
          <a:blip r:embed="rId5"/>
          <a:stretch>
            <a:fillRect/>
          </a:stretch>
        </p:blipFill>
        <p:spPr>
          <a:xfrm>
            <a:off x="5680075" y="819150"/>
            <a:ext cx="6238875" cy="473392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UNIT_PLACING_PICTURE_USER_VIEWPORT" val="{&quot;height&quot;:1539,&quot;width&quot;:39003}"/>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1432</Words>
  <Application>WPS 演示</Application>
  <PresentationFormat>宽屏</PresentationFormat>
  <Paragraphs>159</Paragraphs>
  <Slides>26</Slides>
  <Notes>4</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26</vt:i4>
      </vt:variant>
    </vt:vector>
  </HeadingPairs>
  <TitlesOfParts>
    <vt:vector size="53"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思源宋体 CN</vt:lpstr>
      <vt:lpstr>思源黑体 CN Bold</vt:lpstr>
      <vt:lpstr>思源黑体 CN Light</vt:lpstr>
      <vt:lpstr>思源黑体 CN Medium</vt:lpstr>
      <vt:lpstr>思源黑体 CN Normal</vt:lpstr>
      <vt:lpstr>清雅黑体</vt:lpstr>
      <vt:lpstr>方正宝黑体 简 Medium</vt:lpstr>
      <vt:lpstr>方正大黑体_GBK</vt:lpstr>
      <vt:lpstr>兰米宋体</vt:lpstr>
      <vt:lpstr>方正宝黑体 简 Light</vt:lpstr>
      <vt:lpstr>KSOFCE3C27C1</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1040</cp:revision>
  <dcterms:created xsi:type="dcterms:W3CDTF">2019-06-19T02:08:00Z</dcterms:created>
  <dcterms:modified xsi:type="dcterms:W3CDTF">2026-09-02T05:48:26Z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