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92" r:id="rId16"/>
    <p:sldId id="380" r:id="rId17"/>
    <p:sldId id="375" r:id="rId18"/>
    <p:sldId id="381" r:id="rId19"/>
    <p:sldId id="383" r:id="rId20"/>
    <p:sldId id="384" r:id="rId21"/>
    <p:sldId id="385" r:id="rId22"/>
    <p:sldId id="386" r:id="rId23"/>
    <p:sldId id="387" r:id="rId24"/>
    <p:sldId id="388" r:id="rId25"/>
    <p:sldId id="389" r:id="rId26"/>
    <p:sldId id="390" r:id="rId27"/>
    <p:sldId id="393" r:id="rId28"/>
    <p:sldId id="394" r:id="rId29"/>
    <p:sldId id="395" r:id="rId30"/>
    <p:sldId id="396" r:id="rId31"/>
    <p:sldId id="397" r:id="rId32"/>
    <p:sldId id="398" r:id="rId33"/>
    <p:sldId id="399" r:id="rId34"/>
    <p:sldId id="400" r:id="rId35"/>
    <p:sldId id="276" r:id="rId36"/>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50.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9.xml"/><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media/image34.png"/><Relationship Id="rId7" Type="http://schemas.openxmlformats.org/officeDocument/2006/relationships/tags" Target="../tags/tag1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0" Type="http://schemas.openxmlformats.org/officeDocument/2006/relationships/slideLayout" Target="../slideLayouts/slideLayout2.xml"/><Relationship Id="rId1"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image" Target="../media/image3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image" Target="../media/image37.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8.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39.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40.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image" Target="../media/image41.jpeg"/><Relationship Id="rId1" Type="http://schemas.openxmlformats.org/officeDocument/2006/relationships/tags" Target="../tags/tag12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2.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2.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3.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44.png"/><Relationship Id="rId1" Type="http://schemas.openxmlformats.org/officeDocument/2006/relationships/tags" Target="../tags/tag130.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image" Target="../media/image45.png"/><Relationship Id="rId1" Type="http://schemas.openxmlformats.org/officeDocument/2006/relationships/tags" Target="../tags/tag132.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5.xml"/><Relationship Id="rId2" Type="http://schemas.openxmlformats.org/officeDocument/2006/relationships/image" Target="../media/image46.png"/><Relationship Id="rId1" Type="http://schemas.openxmlformats.org/officeDocument/2006/relationships/tags" Target="../tags/tag134.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47.png"/><Relationship Id="rId1" Type="http://schemas.openxmlformats.org/officeDocument/2006/relationships/tags" Target="../tags/tag136.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9.xml"/><Relationship Id="rId2" Type="http://schemas.openxmlformats.org/officeDocument/2006/relationships/image" Target="../media/image48.png"/><Relationship Id="rId1" Type="http://schemas.openxmlformats.org/officeDocument/2006/relationships/tags" Target="../tags/tag13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1.xml"/><Relationship Id="rId2" Type="http://schemas.openxmlformats.org/officeDocument/2006/relationships/image" Target="../media/image42.jpeg"/><Relationship Id="rId1" Type="http://schemas.openxmlformats.org/officeDocument/2006/relationships/tags" Target="../tags/tag140.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3.xml"/><Relationship Id="rId2" Type="http://schemas.openxmlformats.org/officeDocument/2006/relationships/image" Target="../media/image49.png"/><Relationship Id="rId1" Type="http://schemas.openxmlformats.org/officeDocument/2006/relationships/tags" Target="../tags/tag142.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5.xml"/><Relationship Id="rId2" Type="http://schemas.openxmlformats.org/officeDocument/2006/relationships/image" Target="../media/image50.png"/><Relationship Id="rId1" Type="http://schemas.openxmlformats.org/officeDocument/2006/relationships/tags" Target="../tags/tag144.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1061720" y="803910"/>
            <a:ext cx="10426700" cy="5486400"/>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42595" y="969645"/>
            <a:ext cx="6844665" cy="4919345"/>
          </a:xfrm>
          <a:prstGeom prst="rect">
            <a:avLst/>
          </a:prstGeom>
        </p:spPr>
      </p:pic>
      <p:pic>
        <p:nvPicPr>
          <p:cNvPr id="6" name="图片 5"/>
          <p:cNvPicPr>
            <a:picLocks noChangeAspect="1"/>
          </p:cNvPicPr>
          <p:nvPr/>
        </p:nvPicPr>
        <p:blipFill>
          <a:blip r:embed="rId3"/>
          <a:stretch>
            <a:fillRect/>
          </a:stretch>
        </p:blipFill>
        <p:spPr>
          <a:xfrm>
            <a:off x="7854315" y="969645"/>
            <a:ext cx="3802380" cy="493014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维框架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226185"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sp>
        <p:nvSpPr>
          <p:cNvPr id="10" name="文本框 9"/>
          <p:cNvSpPr txBox="1"/>
          <p:nvPr>
            <p:custDataLst>
              <p:tags r:id="rId7"/>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8"/>
          <a:stretch>
            <a:fillRect/>
          </a:stretch>
        </p:blipFill>
        <p:spPr>
          <a:xfrm>
            <a:off x="7508875" y="4921885"/>
            <a:ext cx="3767455" cy="1550670"/>
          </a:xfrm>
          <a:prstGeom prst="rect">
            <a:avLst/>
          </a:prstGeom>
        </p:spPr>
      </p:pic>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2570480" y="0"/>
            <a:ext cx="7995285" cy="685736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pic>
        <p:nvPicPr>
          <p:cNvPr id="2" name="图片 1"/>
          <p:cNvPicPr>
            <a:picLocks noChangeAspect="1"/>
          </p:cNvPicPr>
          <p:nvPr/>
        </p:nvPicPr>
        <p:blipFill>
          <a:blip r:embed="rId2"/>
          <a:stretch>
            <a:fillRect/>
          </a:stretch>
        </p:blipFill>
        <p:spPr>
          <a:xfrm>
            <a:off x="1642745" y="838200"/>
            <a:ext cx="8905875" cy="518160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pic>
        <p:nvPicPr>
          <p:cNvPr id="6" name="图片 5"/>
          <p:cNvPicPr>
            <a:picLocks noChangeAspect="1"/>
          </p:cNvPicPr>
          <p:nvPr/>
        </p:nvPicPr>
        <p:blipFill>
          <a:blip r:embed="rId2"/>
          <a:stretch>
            <a:fillRect/>
          </a:stretch>
        </p:blipFill>
        <p:spPr>
          <a:xfrm>
            <a:off x="1819275" y="795020"/>
            <a:ext cx="8553450" cy="5267325"/>
          </a:xfrm>
          <a:prstGeom prst="rect">
            <a:avLst/>
          </a:prstGeom>
        </p:spPr>
      </p:pic>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781175" y="1090295"/>
            <a:ext cx="9036685" cy="5305425"/>
          </a:xfrm>
          <a:prstGeom prst="rect">
            <a:avLst/>
          </a:prstGeom>
        </p:spPr>
      </p:pic>
      <p:sp>
        <p:nvSpPr>
          <p:cNvPr id="5" name="文本框 4"/>
          <p:cNvSpPr txBox="1"/>
          <p:nvPr/>
        </p:nvSpPr>
        <p:spPr>
          <a:xfrm>
            <a:off x="381635" y="807085"/>
            <a:ext cx="10276205" cy="337185"/>
          </a:xfrm>
          <a:prstGeom prst="rect">
            <a:avLst/>
          </a:prstGeom>
          <a:noFill/>
        </p:spPr>
        <p:txBody>
          <a:bodyPr wrap="square" rtlCol="0">
            <a:spAutoFit/>
          </a:bodyPr>
          <a:p>
            <a:r>
              <a:rPr lang="zh-CN" altLang="en-US" sz="1600"/>
              <a:t>注意：不同手机商城审核时间有差别，还无法升级到最新版本请再等等</a:t>
            </a:r>
            <a:endParaRPr lang="zh-CN" altLang="en-US" sz="1600"/>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6" name="图片 5"/>
          <p:cNvPicPr>
            <a:picLocks noChangeAspect="1"/>
          </p:cNvPicPr>
          <p:nvPr/>
        </p:nvPicPr>
        <p:blipFill>
          <a:blip r:embed="rId2"/>
          <a:stretch>
            <a:fillRect/>
          </a:stretch>
        </p:blipFill>
        <p:spPr>
          <a:xfrm>
            <a:off x="1576070" y="945515"/>
            <a:ext cx="9232265" cy="5212080"/>
          </a:xfrm>
          <a:prstGeom prst="rect">
            <a:avLst/>
          </a:prstGeom>
        </p:spPr>
      </p:pic>
      <p:sp>
        <p:nvSpPr>
          <p:cNvPr id="3" name="文本框 2"/>
          <p:cNvSpPr txBox="1"/>
          <p:nvPr/>
        </p:nvSpPr>
        <p:spPr>
          <a:xfrm>
            <a:off x="285750" y="768350"/>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137920" y="1528445"/>
            <a:ext cx="9915525" cy="3800475"/>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252220" y="1557020"/>
            <a:ext cx="9686925" cy="3743325"/>
          </a:xfrm>
          <a:prstGeom prst="rect">
            <a:avLst/>
          </a:prstGeom>
        </p:spPr>
      </p:pic>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1028700" y="1028700"/>
            <a:ext cx="10134600" cy="4800600"/>
          </a:xfrm>
          <a:prstGeom prst="rect">
            <a:avLst/>
          </a:prstGeom>
        </p:spPr>
      </p:pic>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a:t>
            </a:r>
            <a:r>
              <a:rPr lang="zh-CN" altLang="en-US"/>
              <a:t>高炮烧饼为分时指标，旨在辅助判断日内相对高点，并非用于预测日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682480" y="2541270"/>
            <a:ext cx="226314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平均股价和上证指数金叉，但流动资金绿，震荡格局</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控仓，不追涨杀跌，着重流动性好的热点活跃股</a:t>
            </a:r>
            <a:endParaRPr lang="en-US" altLang="zh-CN" sz="2000">
              <a:solidFill>
                <a:schemeClr val="tx1"/>
              </a:solidFill>
            </a:endParaRPr>
          </a:p>
        </p:txBody>
      </p:sp>
      <p:pic>
        <p:nvPicPr>
          <p:cNvPr id="6" name="图片 5"/>
          <p:cNvPicPr>
            <a:picLocks noChangeAspect="1"/>
          </p:cNvPicPr>
          <p:nvPr/>
        </p:nvPicPr>
        <p:blipFill>
          <a:blip r:embed="rId2"/>
          <a:stretch>
            <a:fillRect/>
          </a:stretch>
        </p:blipFill>
        <p:spPr>
          <a:xfrm>
            <a:off x="292735" y="768350"/>
            <a:ext cx="4690110" cy="5539105"/>
          </a:xfrm>
          <a:prstGeom prst="rect">
            <a:avLst/>
          </a:prstGeom>
        </p:spPr>
      </p:pic>
      <p:pic>
        <p:nvPicPr>
          <p:cNvPr id="7" name="图片 6"/>
          <p:cNvPicPr>
            <a:picLocks noChangeAspect="1"/>
          </p:cNvPicPr>
          <p:nvPr/>
        </p:nvPicPr>
        <p:blipFill>
          <a:blip r:embed="rId3"/>
          <a:stretch>
            <a:fillRect/>
          </a:stretch>
        </p:blipFill>
        <p:spPr>
          <a:xfrm>
            <a:off x="5074920" y="777240"/>
            <a:ext cx="4577715" cy="5538470"/>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10" name="文本框 9"/>
          <p:cNvSpPr txBox="1"/>
          <p:nvPr>
            <p:custDataLst>
              <p:tags r:id="rId2"/>
            </p:custDataLst>
          </p:nvPr>
        </p:nvSpPr>
        <p:spPr>
          <a:xfrm>
            <a:off x="1387475" y="5588635"/>
            <a:ext cx="4019550" cy="546735"/>
          </a:xfrm>
          <a:prstGeom prst="rect">
            <a:avLst/>
          </a:prstGeom>
          <a:noFill/>
        </p:spPr>
        <p:txBody>
          <a:bodyPr wrap="square" rtlCol="0">
            <a:noAutofit/>
          </a:bodyPr>
          <a:p>
            <a:pPr indent="457200"/>
            <a:r>
              <a:rPr lang="zh-CN" sz="2000">
                <a:solidFill>
                  <a:schemeClr val="tx1"/>
                </a:solidFill>
              </a:rPr>
              <a:t>农业，关注主题炒作情绪</a:t>
            </a:r>
            <a:endParaRPr lang="zh-CN" sz="2000">
              <a:solidFill>
                <a:schemeClr val="tx1"/>
              </a:solidFill>
            </a:endParaRPr>
          </a:p>
        </p:txBody>
      </p:sp>
      <p:sp>
        <p:nvSpPr>
          <p:cNvPr id="6" name="文本框 5"/>
          <p:cNvSpPr txBox="1"/>
          <p:nvPr>
            <p:custDataLst>
              <p:tags r:id="rId3"/>
            </p:custDataLst>
          </p:nvPr>
        </p:nvSpPr>
        <p:spPr>
          <a:xfrm>
            <a:off x="7329805" y="4090035"/>
            <a:ext cx="4019550" cy="546735"/>
          </a:xfrm>
          <a:prstGeom prst="rect">
            <a:avLst/>
          </a:prstGeom>
          <a:noFill/>
        </p:spPr>
        <p:txBody>
          <a:bodyPr wrap="square" rtlCol="0">
            <a:noAutofit/>
          </a:bodyPr>
          <a:p>
            <a:pPr indent="457200"/>
            <a:r>
              <a:rPr lang="zh-CN" sz="2000">
                <a:solidFill>
                  <a:schemeClr val="tx1"/>
                </a:solidFill>
              </a:rPr>
              <a:t>半导体，需流动性支持</a:t>
            </a:r>
            <a:endParaRPr lang="zh-CN" sz="2000">
              <a:solidFill>
                <a:schemeClr val="tx1"/>
              </a:solidFill>
            </a:endParaRPr>
          </a:p>
        </p:txBody>
      </p:sp>
      <p:pic>
        <p:nvPicPr>
          <p:cNvPr id="3" name="图片 2"/>
          <p:cNvPicPr>
            <a:picLocks noChangeAspect="1"/>
          </p:cNvPicPr>
          <p:nvPr/>
        </p:nvPicPr>
        <p:blipFill>
          <a:blip r:embed="rId4"/>
          <a:stretch>
            <a:fillRect/>
          </a:stretch>
        </p:blipFill>
        <p:spPr>
          <a:xfrm>
            <a:off x="289560" y="847725"/>
            <a:ext cx="6200775" cy="4562475"/>
          </a:xfrm>
          <a:prstGeom prst="rect">
            <a:avLst/>
          </a:prstGeom>
        </p:spPr>
      </p:pic>
      <p:pic>
        <p:nvPicPr>
          <p:cNvPr id="7" name="图片 6"/>
          <p:cNvPicPr>
            <a:picLocks noChangeAspect="1"/>
          </p:cNvPicPr>
          <p:nvPr/>
        </p:nvPicPr>
        <p:blipFill>
          <a:blip r:embed="rId5"/>
          <a:stretch>
            <a:fillRect/>
          </a:stretch>
        </p:blipFill>
        <p:spPr>
          <a:xfrm>
            <a:off x="6583045" y="2670175"/>
            <a:ext cx="5320665" cy="1150620"/>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UNIT_PLACING_PICTURE_USER_VIEWPORT" val="{&quot;height&quot;:1539,&quot;width&quot;:39003}"/>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0.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1593</Words>
  <Application>WPS 演示</Application>
  <PresentationFormat>宽屏</PresentationFormat>
  <Paragraphs>189</Paragraphs>
  <Slides>34</Slides>
  <Notes>4</Notes>
  <HiddenSlides>0</HiddenSlides>
  <MMClips>0</MMClips>
  <ScaleCrop>false</ScaleCrop>
  <HeadingPairs>
    <vt:vector size="6" baseType="variant">
      <vt:variant>
        <vt:lpstr>已用的字体</vt:lpstr>
      </vt:variant>
      <vt:variant>
        <vt:i4>27</vt:i4>
      </vt:variant>
      <vt:variant>
        <vt:lpstr>主题</vt:lpstr>
      </vt:variant>
      <vt:variant>
        <vt:i4>1</vt:i4>
      </vt:variant>
      <vt:variant>
        <vt:lpstr>幻灯片标题</vt:lpstr>
      </vt:variant>
      <vt:variant>
        <vt:i4>34</vt:i4>
      </vt:variant>
    </vt:vector>
  </HeadingPairs>
  <TitlesOfParts>
    <vt:vector size="62"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Light</vt:lpstr>
      <vt:lpstr>思源宋体 CN</vt:lpstr>
      <vt:lpstr>思源黑体 CN Bold</vt:lpstr>
      <vt:lpstr>思源黑体 CN Light</vt:lpstr>
      <vt:lpstr>思源黑体 CN Medium</vt:lpstr>
      <vt:lpstr>思源黑体 CN Normal</vt:lpstr>
      <vt:lpstr>方正大黑体_GBK</vt:lpstr>
      <vt:lpstr>方正宝黑体 简 Medium</vt:lpstr>
      <vt:lpstr>兰米黑体</vt:lpstr>
      <vt:lpstr>兰米宋体</vt:lpstr>
      <vt:lpstr>方正宝黑体 简 Light</vt:lpstr>
      <vt:lpstr>KSOFCE3C27C1</vt:lpstr>
      <vt:lpstr>KSOF6188761F</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1047</cp:revision>
  <dcterms:created xsi:type="dcterms:W3CDTF">2019-06-19T02:08:00Z</dcterms:created>
  <dcterms:modified xsi:type="dcterms:W3CDTF">2026-09-08T05:49:14Z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1AD5D797B13648A2958FC4A66325288A_13</vt:lpwstr>
  </property>
</Properties>
</file>