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393" r:id="rId28"/>
    <p:sldId id="394" r:id="rId29"/>
    <p:sldId id="395" r:id="rId30"/>
    <p:sldId id="396" r:id="rId31"/>
    <p:sldId id="397" r:id="rId32"/>
    <p:sldId id="398" r:id="rId33"/>
    <p:sldId id="399" r:id="rId34"/>
    <p:sldId id="400" r:id="rId35"/>
    <p:sldId id="276" r:id="rId36"/>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50.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9.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5.png"/><Relationship Id="rId7" Type="http://schemas.openxmlformats.org/officeDocument/2006/relationships/tags" Target="../tags/tag1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0" Type="http://schemas.openxmlformats.org/officeDocument/2006/relationships/slideLayout" Target="../slideLayouts/slideLayout2.xml"/><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8.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9.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40.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1.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2.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3.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3.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4.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5.pn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46.png"/><Relationship Id="rId1" Type="http://schemas.openxmlformats.org/officeDocument/2006/relationships/tags" Target="../tags/tag13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47.png"/><Relationship Id="rId1" Type="http://schemas.openxmlformats.org/officeDocument/2006/relationships/tags" Target="../tags/tag134.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48.png"/><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49.png"/><Relationship Id="rId1" Type="http://schemas.openxmlformats.org/officeDocument/2006/relationships/tags" Target="../tags/tag13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1.xml"/><Relationship Id="rId2" Type="http://schemas.openxmlformats.org/officeDocument/2006/relationships/image" Target="../media/image43.jpeg"/><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50.png"/><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51.png"/><Relationship Id="rId1" Type="http://schemas.openxmlformats.org/officeDocument/2006/relationships/tags" Target="../tags/tag144.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8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1287145" y="805815"/>
            <a:ext cx="10142855" cy="5554980"/>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7286625" y="924560"/>
            <a:ext cx="4584065" cy="5107940"/>
          </a:xfrm>
          <a:prstGeom prst="rect">
            <a:avLst/>
          </a:prstGeom>
        </p:spPr>
      </p:pic>
      <p:pic>
        <p:nvPicPr>
          <p:cNvPr id="6" name="图片 5"/>
          <p:cNvPicPr>
            <a:picLocks noChangeAspect="1"/>
          </p:cNvPicPr>
          <p:nvPr/>
        </p:nvPicPr>
        <p:blipFill>
          <a:blip r:embed="rId3"/>
          <a:stretch>
            <a:fillRect/>
          </a:stretch>
        </p:blipFill>
        <p:spPr>
          <a:xfrm>
            <a:off x="447040" y="779145"/>
            <a:ext cx="6647815" cy="548767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pic>
        <p:nvPicPr>
          <p:cNvPr id="2" name="图片 1"/>
          <p:cNvPicPr>
            <a:picLocks noChangeAspect="1"/>
          </p:cNvPicPr>
          <p:nvPr/>
        </p:nvPicPr>
        <p:blipFill>
          <a:blip r:embed="rId2"/>
          <a:stretch>
            <a:fillRect/>
          </a:stretch>
        </p:blipFill>
        <p:spPr>
          <a:xfrm>
            <a:off x="1642745" y="838200"/>
            <a:ext cx="8905875" cy="51816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pic>
        <p:nvPicPr>
          <p:cNvPr id="6" name="图片 5"/>
          <p:cNvPicPr>
            <a:picLocks noChangeAspect="1"/>
          </p:cNvPicPr>
          <p:nvPr/>
        </p:nvPicPr>
        <p:blipFill>
          <a:blip r:embed="rId2"/>
          <a:stretch>
            <a:fillRect/>
          </a:stretch>
        </p:blipFill>
        <p:spPr>
          <a:xfrm>
            <a:off x="1819275" y="795020"/>
            <a:ext cx="8553450" cy="5267325"/>
          </a:xfrm>
          <a:prstGeom prst="rect">
            <a:avLst/>
          </a:prstGeom>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81175" y="1090295"/>
            <a:ext cx="9036685" cy="5305425"/>
          </a:xfrm>
          <a:prstGeom prst="rect">
            <a:avLst/>
          </a:prstGeom>
        </p:spPr>
      </p:pic>
      <p:sp>
        <p:nvSpPr>
          <p:cNvPr id="5" name="文本框 4"/>
          <p:cNvSpPr txBox="1"/>
          <p:nvPr/>
        </p:nvSpPr>
        <p:spPr>
          <a:xfrm>
            <a:off x="381635" y="807085"/>
            <a:ext cx="10276205" cy="337185"/>
          </a:xfrm>
          <a:prstGeom prst="rect">
            <a:avLst/>
          </a:prstGeom>
          <a:noFill/>
        </p:spPr>
        <p:txBody>
          <a:bodyPr wrap="square" rtlCol="0">
            <a:spAutoFit/>
          </a:bodyPr>
          <a:p>
            <a:r>
              <a:rPr lang="zh-CN" altLang="en-US" sz="1600"/>
              <a:t>注意：不同手机商城审核时间有差别，还无法升级到最新版本请再等等</a:t>
            </a:r>
            <a:endParaRPr lang="zh-CN" altLang="en-US" sz="16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576070" y="945515"/>
            <a:ext cx="9232265" cy="5212080"/>
          </a:xfrm>
          <a:prstGeom prst="rect">
            <a:avLst/>
          </a:prstGeom>
        </p:spPr>
      </p:pic>
      <p:sp>
        <p:nvSpPr>
          <p:cNvPr id="3" name="文本框 2"/>
          <p:cNvSpPr txBox="1"/>
          <p:nvPr/>
        </p:nvSpPr>
        <p:spPr>
          <a:xfrm>
            <a:off x="285750" y="768350"/>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137920" y="1528445"/>
            <a:ext cx="9915525" cy="3800475"/>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252220" y="1557020"/>
            <a:ext cx="9686925" cy="3743325"/>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028700" y="1028700"/>
            <a:ext cx="10134600" cy="4800600"/>
          </a:xfrm>
          <a:prstGeom prst="rect">
            <a:avLst/>
          </a:prstGeom>
        </p:spPr>
      </p:pic>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8942070" y="2541270"/>
            <a:ext cx="2798445"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平均股价和上证指数死叉，缩量显著</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减量博弈行情，控仓防守，短线快进快出</a:t>
            </a:r>
            <a:endParaRPr lang="zh-CN" altLang="en-US" sz="2000">
              <a:solidFill>
                <a:schemeClr val="tx1"/>
              </a:solidFill>
            </a:endParaRPr>
          </a:p>
        </p:txBody>
      </p:sp>
      <p:pic>
        <p:nvPicPr>
          <p:cNvPr id="6" name="图片 5"/>
          <p:cNvPicPr>
            <a:picLocks noChangeAspect="1"/>
          </p:cNvPicPr>
          <p:nvPr/>
        </p:nvPicPr>
        <p:blipFill>
          <a:blip r:embed="rId2"/>
          <a:stretch>
            <a:fillRect/>
          </a:stretch>
        </p:blipFill>
        <p:spPr>
          <a:xfrm>
            <a:off x="308610" y="811530"/>
            <a:ext cx="4077335" cy="5509895"/>
          </a:xfrm>
          <a:prstGeom prst="rect">
            <a:avLst/>
          </a:prstGeom>
        </p:spPr>
      </p:pic>
      <p:pic>
        <p:nvPicPr>
          <p:cNvPr id="7" name="图片 6"/>
          <p:cNvPicPr>
            <a:picLocks noChangeAspect="1"/>
          </p:cNvPicPr>
          <p:nvPr/>
        </p:nvPicPr>
        <p:blipFill>
          <a:blip r:embed="rId3"/>
          <a:stretch>
            <a:fillRect/>
          </a:stretch>
        </p:blipFill>
        <p:spPr>
          <a:xfrm>
            <a:off x="4525010" y="811530"/>
            <a:ext cx="4077335" cy="557847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1262380" y="5110480"/>
            <a:ext cx="4019550" cy="546735"/>
          </a:xfrm>
          <a:prstGeom prst="rect">
            <a:avLst/>
          </a:prstGeom>
          <a:noFill/>
        </p:spPr>
        <p:txBody>
          <a:bodyPr wrap="square" rtlCol="0">
            <a:noAutofit/>
          </a:bodyPr>
          <a:p>
            <a:pPr indent="457200"/>
            <a:r>
              <a:rPr lang="en-US" altLang="zh-CN" sz="2000">
                <a:solidFill>
                  <a:schemeClr val="tx1"/>
                </a:solidFill>
              </a:rPr>
              <a:t>“</a:t>
            </a:r>
            <a:r>
              <a:rPr lang="zh-CN" altLang="en-US" sz="2000">
                <a:solidFill>
                  <a:schemeClr val="tx1"/>
                </a:solidFill>
              </a:rPr>
              <a:t>副</a:t>
            </a:r>
            <a:r>
              <a:rPr lang="en-US" altLang="zh-CN" sz="2000">
                <a:solidFill>
                  <a:schemeClr val="tx1"/>
                </a:solidFill>
              </a:rPr>
              <a:t>”</a:t>
            </a:r>
            <a:r>
              <a:rPr lang="zh-CN" altLang="en-US" sz="2000">
                <a:solidFill>
                  <a:schemeClr val="tx1"/>
                </a:solidFill>
              </a:rPr>
              <a:t>级，期待有限</a:t>
            </a:r>
            <a:endParaRPr lang="zh-CN" altLang="en-US" sz="2000">
              <a:solidFill>
                <a:schemeClr val="tx1"/>
              </a:solidFill>
            </a:endParaRPr>
          </a:p>
        </p:txBody>
      </p:sp>
      <p:sp>
        <p:nvSpPr>
          <p:cNvPr id="6" name="文本框 5"/>
          <p:cNvSpPr txBox="1"/>
          <p:nvPr>
            <p:custDataLst>
              <p:tags r:id="rId3"/>
            </p:custDataLst>
          </p:nvPr>
        </p:nvSpPr>
        <p:spPr>
          <a:xfrm>
            <a:off x="7035800" y="5220970"/>
            <a:ext cx="4350385" cy="546735"/>
          </a:xfrm>
          <a:prstGeom prst="rect">
            <a:avLst/>
          </a:prstGeom>
          <a:noFill/>
        </p:spPr>
        <p:txBody>
          <a:bodyPr wrap="square" rtlCol="0">
            <a:noAutofit/>
          </a:bodyPr>
          <a:p>
            <a:pPr indent="457200"/>
            <a:r>
              <a:rPr lang="zh-CN" sz="2000">
                <a:solidFill>
                  <a:schemeClr val="tx1"/>
                </a:solidFill>
              </a:rPr>
              <a:t>油价、美债收益率压制市场情绪</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269240" y="1673860"/>
            <a:ext cx="6062345" cy="1948815"/>
          </a:xfrm>
          <a:prstGeom prst="rect">
            <a:avLst/>
          </a:prstGeom>
        </p:spPr>
      </p:pic>
      <p:pic>
        <p:nvPicPr>
          <p:cNvPr id="7" name="图片 6"/>
          <p:cNvPicPr>
            <a:picLocks noChangeAspect="1"/>
          </p:cNvPicPr>
          <p:nvPr/>
        </p:nvPicPr>
        <p:blipFill>
          <a:blip r:embed="rId5"/>
          <a:stretch>
            <a:fillRect/>
          </a:stretch>
        </p:blipFill>
        <p:spPr>
          <a:xfrm>
            <a:off x="6331585" y="1077595"/>
            <a:ext cx="5618480" cy="1704975"/>
          </a:xfrm>
          <a:prstGeom prst="rect">
            <a:avLst/>
          </a:prstGeom>
        </p:spPr>
      </p:pic>
      <p:pic>
        <p:nvPicPr>
          <p:cNvPr id="8" name="图片 7"/>
          <p:cNvPicPr>
            <a:picLocks noChangeAspect="1"/>
          </p:cNvPicPr>
          <p:nvPr/>
        </p:nvPicPr>
        <p:blipFill>
          <a:blip r:embed="rId6"/>
          <a:stretch>
            <a:fillRect/>
          </a:stretch>
        </p:blipFill>
        <p:spPr>
          <a:xfrm>
            <a:off x="6331585" y="2782570"/>
            <a:ext cx="5576570" cy="2150745"/>
          </a:xfrm>
          <a:prstGeom prst="rect">
            <a:avLst/>
          </a:prstGeom>
        </p:spPr>
      </p:pic>
    </p:spTree>
    <p:custDataLst>
      <p:tags r:id="rId7"/>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UNIT_PLACING_PICTURE_USER_VIEWPORT" val="{&quot;height&quot;:1539,&quot;width&quot;:39003}"/>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1585</Words>
  <Application>WPS 演示</Application>
  <PresentationFormat>宽屏</PresentationFormat>
  <Paragraphs>189</Paragraphs>
  <Slides>34</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34</vt:i4>
      </vt:variant>
    </vt:vector>
  </HeadingPairs>
  <TitlesOfParts>
    <vt:vector size="51"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KSOFCE3C27C1</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1059</cp:revision>
  <dcterms:created xsi:type="dcterms:W3CDTF">2019-06-19T02:08:00Z</dcterms:created>
  <dcterms:modified xsi:type="dcterms:W3CDTF">2026-09-10T05:37:45Z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1AD5D797B13648A2958FC4A66325288A_13</vt:lpwstr>
  </property>
</Properties>
</file>