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380" r:id="rId17"/>
    <p:sldId id="375" r:id="rId18"/>
    <p:sldId id="381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276" r:id="rId36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152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tags" Target="../tags/tag1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2" Type="http://schemas.openxmlformats.org/officeDocument/2006/relationships/image" Target="../media/image41.jpeg"/><Relationship Id="rId1" Type="http://schemas.openxmlformats.org/officeDocument/2006/relationships/tags" Target="../tags/tag12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7.xml"/><Relationship Id="rId2" Type="http://schemas.openxmlformats.org/officeDocument/2006/relationships/image" Target="../media/image42.jpeg"/><Relationship Id="rId1" Type="http://schemas.openxmlformats.org/officeDocument/2006/relationships/tags" Target="../tags/tag12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image" Target="../media/image42.jpeg"/><Relationship Id="rId1" Type="http://schemas.openxmlformats.org/officeDocument/2006/relationships/tags" Target="../tags/tag12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1.xml"/><Relationship Id="rId2" Type="http://schemas.openxmlformats.org/officeDocument/2006/relationships/image" Target="../media/image43.jpeg"/><Relationship Id="rId1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3.xml"/><Relationship Id="rId2" Type="http://schemas.openxmlformats.org/officeDocument/2006/relationships/image" Target="../media/image44.png"/><Relationship Id="rId1" Type="http://schemas.openxmlformats.org/officeDocument/2006/relationships/tags" Target="../tags/tag13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5.xml"/><Relationship Id="rId2" Type="http://schemas.openxmlformats.org/officeDocument/2006/relationships/image" Target="../media/image45.png"/><Relationship Id="rId1" Type="http://schemas.openxmlformats.org/officeDocument/2006/relationships/tags" Target="../tags/tag13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7.xml"/><Relationship Id="rId2" Type="http://schemas.openxmlformats.org/officeDocument/2006/relationships/image" Target="../media/image46.png"/><Relationship Id="rId1" Type="http://schemas.openxmlformats.org/officeDocument/2006/relationships/tags" Target="../tags/tag13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9.xml"/><Relationship Id="rId2" Type="http://schemas.openxmlformats.org/officeDocument/2006/relationships/image" Target="../media/image47.png"/><Relationship Id="rId1" Type="http://schemas.openxmlformats.org/officeDocument/2006/relationships/tags" Target="../tags/tag138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1.xml"/><Relationship Id="rId2" Type="http://schemas.openxmlformats.org/officeDocument/2006/relationships/image" Target="../media/image48.png"/><Relationship Id="rId1" Type="http://schemas.openxmlformats.org/officeDocument/2006/relationships/tags" Target="../tags/tag14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3.xml"/><Relationship Id="rId2" Type="http://schemas.openxmlformats.org/officeDocument/2006/relationships/image" Target="../media/image42.jpeg"/><Relationship Id="rId1" Type="http://schemas.openxmlformats.org/officeDocument/2006/relationships/tags" Target="../tags/tag14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5.xml"/><Relationship Id="rId2" Type="http://schemas.openxmlformats.org/officeDocument/2006/relationships/image" Target="../media/image49.png"/><Relationship Id="rId1" Type="http://schemas.openxmlformats.org/officeDocument/2006/relationships/tags" Target="../tags/tag144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7.xml"/><Relationship Id="rId2" Type="http://schemas.openxmlformats.org/officeDocument/2006/relationships/image" Target="../media/image50.png"/><Relationship Id="rId1" Type="http://schemas.openxmlformats.org/officeDocument/2006/relationships/tags" Target="../tags/tag146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20225" y="2511425"/>
            <a:ext cx="2379345" cy="2420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平均股价、上证指数死叉，震荡消化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节前效应显著，短线快进快出！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35" y="999490"/>
            <a:ext cx="4415155" cy="51733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760" y="999490"/>
            <a:ext cx="4265295" cy="51727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617345" y="5591810"/>
            <a:ext cx="401955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en-US" altLang="zh-CN" sz="2000">
                <a:solidFill>
                  <a:schemeClr val="tx1"/>
                </a:solidFill>
              </a:rPr>
              <a:t>PCB</a:t>
            </a:r>
            <a:r>
              <a:rPr lang="zh-CN" altLang="en-US" sz="2000">
                <a:solidFill>
                  <a:schemeClr val="tx1"/>
                </a:solidFill>
              </a:rPr>
              <a:t>主要博弈业绩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73340" y="5497195"/>
            <a:ext cx="333692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美股割裂严重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20" y="859155"/>
            <a:ext cx="5264150" cy="46418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560" y="1067435"/>
            <a:ext cx="5652135" cy="413067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120" y="901700"/>
            <a:ext cx="9469120" cy="52908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875" y="840740"/>
            <a:ext cx="3882390" cy="5103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0" y="840740"/>
            <a:ext cx="7550150" cy="51034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1390</Words>
  <Application>WPS 演示</Application>
  <PresentationFormat>宽屏</PresentationFormat>
  <Paragraphs>187</Paragraphs>
  <Slides>34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8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思源黑体 CN Bold</vt:lpstr>
      <vt:lpstr>思源黑体 CN Light</vt:lpstr>
      <vt:lpstr>思源黑体 CN Medium</vt:lpstr>
      <vt:lpstr>思源黑体 CN Normal</vt:lpstr>
      <vt:lpstr>文道潮黑体</vt:lpstr>
      <vt:lpstr>方正宝黑体 简 Medium</vt:lpstr>
      <vt:lpstr>兰米黑体</vt:lpstr>
      <vt:lpstr>方正宝黑体 简 Light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1092</cp:revision>
  <dcterms:created xsi:type="dcterms:W3CDTF">2019-06-19T02:08:00Z</dcterms:created>
  <dcterms:modified xsi:type="dcterms:W3CDTF">2026-09-23T05:52:11Z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1AD5D797B13648A2958FC4A66325288A_13</vt:lpwstr>
  </property>
</Properties>
</file>