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380" r:id="rId17"/>
    <p:sldId id="375" r:id="rId18"/>
    <p:sldId id="381" r:id="rId19"/>
    <p:sldId id="383" r:id="rId20"/>
    <p:sldId id="384" r:id="rId21"/>
    <p:sldId id="385" r:id="rId22"/>
    <p:sldId id="386" r:id="rId23"/>
    <p:sldId id="387" r:id="rId24"/>
    <p:sldId id="388" r:id="rId25"/>
    <p:sldId id="389" r:id="rId26"/>
    <p:sldId id="390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276" r:id="rId36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152.xml"/><Relationship Id="rId40" Type="http://schemas.openxmlformats.org/officeDocument/2006/relationships/tableStyles" Target="tableStyles.xml"/><Relationship Id="rId4" Type="http://schemas.openxmlformats.org/officeDocument/2006/relationships/slide" Target="slides/slide2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notesMaster" Target="notesMasters/notesMaster1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0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5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9.xml"/><Relationship Id="rId2" Type="http://schemas.openxmlformats.org/officeDocument/2006/relationships/tags" Target="../tags/tag118.xml"/><Relationship Id="rId1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3.xml"/><Relationship Id="rId2" Type="http://schemas.openxmlformats.org/officeDocument/2006/relationships/tags" Target="../tags/tag122.xml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5.xml"/><Relationship Id="rId2" Type="http://schemas.openxmlformats.org/officeDocument/2006/relationships/image" Target="../media/image41.jpeg"/><Relationship Id="rId1" Type="http://schemas.openxmlformats.org/officeDocument/2006/relationships/tags" Target="../tags/tag12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7.xml"/><Relationship Id="rId2" Type="http://schemas.openxmlformats.org/officeDocument/2006/relationships/image" Target="../media/image42.jpeg"/><Relationship Id="rId1" Type="http://schemas.openxmlformats.org/officeDocument/2006/relationships/tags" Target="../tags/tag126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42.jpeg"/><Relationship Id="rId1" Type="http://schemas.openxmlformats.org/officeDocument/2006/relationships/tags" Target="../tags/tag128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1.xml"/><Relationship Id="rId2" Type="http://schemas.openxmlformats.org/officeDocument/2006/relationships/image" Target="../media/image43.jpeg"/><Relationship Id="rId1" Type="http://schemas.openxmlformats.org/officeDocument/2006/relationships/tags" Target="../tags/tag130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3.xml"/><Relationship Id="rId2" Type="http://schemas.openxmlformats.org/officeDocument/2006/relationships/image" Target="../media/image44.png"/><Relationship Id="rId1" Type="http://schemas.openxmlformats.org/officeDocument/2006/relationships/tags" Target="../tags/tag13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5.xml"/><Relationship Id="rId2" Type="http://schemas.openxmlformats.org/officeDocument/2006/relationships/image" Target="../media/image45.png"/><Relationship Id="rId1" Type="http://schemas.openxmlformats.org/officeDocument/2006/relationships/tags" Target="../tags/tag134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7.xml"/><Relationship Id="rId2" Type="http://schemas.openxmlformats.org/officeDocument/2006/relationships/image" Target="../media/image46.png"/><Relationship Id="rId1" Type="http://schemas.openxmlformats.org/officeDocument/2006/relationships/tags" Target="../tags/tag136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9.xml"/><Relationship Id="rId2" Type="http://schemas.openxmlformats.org/officeDocument/2006/relationships/image" Target="../media/image47.png"/><Relationship Id="rId1" Type="http://schemas.openxmlformats.org/officeDocument/2006/relationships/tags" Target="../tags/tag138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1.xml"/><Relationship Id="rId2" Type="http://schemas.openxmlformats.org/officeDocument/2006/relationships/image" Target="../media/image48.png"/><Relationship Id="rId1" Type="http://schemas.openxmlformats.org/officeDocument/2006/relationships/tags" Target="../tags/tag140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3.xml"/><Relationship Id="rId2" Type="http://schemas.openxmlformats.org/officeDocument/2006/relationships/image" Target="../media/image42.jpeg"/><Relationship Id="rId1" Type="http://schemas.openxmlformats.org/officeDocument/2006/relationships/tags" Target="../tags/tag142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5.xml"/><Relationship Id="rId2" Type="http://schemas.openxmlformats.org/officeDocument/2006/relationships/image" Target="../media/image49.png"/><Relationship Id="rId1" Type="http://schemas.openxmlformats.org/officeDocument/2006/relationships/tags" Target="../tags/tag144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7.xml"/><Relationship Id="rId2" Type="http://schemas.openxmlformats.org/officeDocument/2006/relationships/image" Target="../media/image50.png"/><Relationship Id="rId1" Type="http://schemas.openxmlformats.org/officeDocument/2006/relationships/tags" Target="../tags/tag146.xml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51.xml"/><Relationship Id="rId3" Type="http://schemas.openxmlformats.org/officeDocument/2006/relationships/tags" Target="../tags/tag150.xml"/><Relationship Id="rId2" Type="http://schemas.openxmlformats.org/officeDocument/2006/relationships/tags" Target="../tags/tag149.xml"/><Relationship Id="rId1" Type="http://schemas.openxmlformats.org/officeDocument/2006/relationships/tags" Target="../tags/tag1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63760" y="2421255"/>
            <a:ext cx="1978025" cy="24206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平均股价、上证指数死叉延续，谨慎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降低预期，控仓博弈！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" y="967740"/>
            <a:ext cx="4780280" cy="51149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6680" y="967740"/>
            <a:ext cx="4488180" cy="51149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538605" y="5917565"/>
            <a:ext cx="401955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加息预期干扰</a:t>
            </a:r>
            <a:endParaRPr lang="zh-CN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97165" y="5820410"/>
            <a:ext cx="333692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小波段表现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70" y="768350"/>
            <a:ext cx="5702935" cy="50520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2280" y="768350"/>
            <a:ext cx="5016500" cy="479615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0" y="876300"/>
            <a:ext cx="11057890" cy="52578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5690" y="1202690"/>
            <a:ext cx="4431030" cy="44526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" y="1036955"/>
            <a:ext cx="6557010" cy="46183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2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1382</Words>
  <Application>WPS 演示</Application>
  <PresentationFormat>宽屏</PresentationFormat>
  <Paragraphs>187</Paragraphs>
  <Slides>34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7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思源黑体 CN Bold</vt:lpstr>
      <vt:lpstr>思源黑体 CN Light</vt:lpstr>
      <vt:lpstr>思源黑体 CN Medium</vt:lpstr>
      <vt:lpstr>思源黑体 CN Normal</vt:lpstr>
      <vt:lpstr>方正大黑体_GBK</vt:lpstr>
      <vt:lpstr>方正宝黑体 简 Medium</vt:lpstr>
      <vt:lpstr>兰米黑体</vt:lpstr>
      <vt:lpstr>方正宝黑体 简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1098</cp:revision>
  <dcterms:created xsi:type="dcterms:W3CDTF">2019-06-19T02:08:00Z</dcterms:created>
  <dcterms:modified xsi:type="dcterms:W3CDTF">2026-09-24T05:43:59Z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1AD5D797B13648A2958FC4A66325288A_13</vt:lpwstr>
  </property>
</Properties>
</file>