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380" r:id="rId17"/>
    <p:sldId id="375" r:id="rId18"/>
    <p:sldId id="402" r:id="rId19"/>
    <p:sldId id="381" r:id="rId20"/>
    <p:sldId id="383" r:id="rId21"/>
    <p:sldId id="384" r:id="rId22"/>
    <p:sldId id="385" r:id="rId23"/>
    <p:sldId id="386" r:id="rId24"/>
    <p:sldId id="387" r:id="rId25"/>
    <p:sldId id="388" r:id="rId26"/>
    <p:sldId id="389" r:id="rId27"/>
    <p:sldId id="390" r:id="rId28"/>
    <p:sldId id="393" r:id="rId29"/>
    <p:sldId id="394" r:id="rId30"/>
    <p:sldId id="395" r:id="rId31"/>
    <p:sldId id="396" r:id="rId32"/>
    <p:sldId id="397" r:id="rId33"/>
    <p:sldId id="398" r:id="rId34"/>
    <p:sldId id="399" r:id="rId35"/>
    <p:sldId id="400" r:id="rId36"/>
    <p:sldId id="276" r:id="rId37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gs" Target="tags/tag153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notesMaster" Target="notesMasters/notesMaster1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3.png"/><Relationship Id="rId7" Type="http://schemas.openxmlformats.org/officeDocument/2006/relationships/image" Target="../media/image32.png"/><Relationship Id="rId6" Type="http://schemas.openxmlformats.org/officeDocument/2006/relationships/tags" Target="../tags/tag1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6.xml"/><Relationship Id="rId1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6.xml"/><Relationship Id="rId2" Type="http://schemas.openxmlformats.org/officeDocument/2006/relationships/image" Target="../media/image41.jpeg"/><Relationship Id="rId1" Type="http://schemas.openxmlformats.org/officeDocument/2006/relationships/tags" Target="../tags/tag125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8.xml"/><Relationship Id="rId2" Type="http://schemas.openxmlformats.org/officeDocument/2006/relationships/image" Target="../media/image42.jpeg"/><Relationship Id="rId1" Type="http://schemas.openxmlformats.org/officeDocument/2006/relationships/tags" Target="../tags/tag127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0.xml"/><Relationship Id="rId2" Type="http://schemas.openxmlformats.org/officeDocument/2006/relationships/image" Target="../media/image42.jpeg"/><Relationship Id="rId1" Type="http://schemas.openxmlformats.org/officeDocument/2006/relationships/tags" Target="../tags/tag129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2.xml"/><Relationship Id="rId2" Type="http://schemas.openxmlformats.org/officeDocument/2006/relationships/image" Target="../media/image43.jpeg"/><Relationship Id="rId1" Type="http://schemas.openxmlformats.org/officeDocument/2006/relationships/tags" Target="../tags/tag131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4.xml"/><Relationship Id="rId2" Type="http://schemas.openxmlformats.org/officeDocument/2006/relationships/image" Target="../media/image44.png"/><Relationship Id="rId1" Type="http://schemas.openxmlformats.org/officeDocument/2006/relationships/tags" Target="../tags/tag133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6.xml"/><Relationship Id="rId2" Type="http://schemas.openxmlformats.org/officeDocument/2006/relationships/image" Target="../media/image45.png"/><Relationship Id="rId1" Type="http://schemas.openxmlformats.org/officeDocument/2006/relationships/tags" Target="../tags/tag135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8.xml"/><Relationship Id="rId2" Type="http://schemas.openxmlformats.org/officeDocument/2006/relationships/image" Target="../media/image46.png"/><Relationship Id="rId1" Type="http://schemas.openxmlformats.org/officeDocument/2006/relationships/tags" Target="../tags/tag137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0.xml"/><Relationship Id="rId2" Type="http://schemas.openxmlformats.org/officeDocument/2006/relationships/image" Target="../media/image47.png"/><Relationship Id="rId1" Type="http://schemas.openxmlformats.org/officeDocument/2006/relationships/tags" Target="../tags/tag139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2.xml"/><Relationship Id="rId2" Type="http://schemas.openxmlformats.org/officeDocument/2006/relationships/image" Target="../media/image48.png"/><Relationship Id="rId1" Type="http://schemas.openxmlformats.org/officeDocument/2006/relationships/tags" Target="../tags/tag141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4.xml"/><Relationship Id="rId2" Type="http://schemas.openxmlformats.org/officeDocument/2006/relationships/image" Target="../media/image42.jpeg"/><Relationship Id="rId1" Type="http://schemas.openxmlformats.org/officeDocument/2006/relationships/tags" Target="../tags/tag143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6.xml"/><Relationship Id="rId2" Type="http://schemas.openxmlformats.org/officeDocument/2006/relationships/image" Target="../media/image49.png"/><Relationship Id="rId1" Type="http://schemas.openxmlformats.org/officeDocument/2006/relationships/tags" Target="../tags/tag145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8.xml"/><Relationship Id="rId2" Type="http://schemas.openxmlformats.org/officeDocument/2006/relationships/image" Target="../media/image50.png"/><Relationship Id="rId1" Type="http://schemas.openxmlformats.org/officeDocument/2006/relationships/tags" Target="../tags/tag147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39605" y="2337435"/>
            <a:ext cx="2004695" cy="2420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平均股价、上证指数死叉延续，继续保持谨慎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节前效应，观察为主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" y="848995"/>
            <a:ext cx="4358640" cy="5397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230" y="848995"/>
            <a:ext cx="4646295" cy="53975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324610" y="5370830"/>
            <a:ext cx="401955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固态电池，利好刺激</a:t>
            </a:r>
            <a:endParaRPr lang="zh-CN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84135" y="5374005"/>
            <a:ext cx="365188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政策兜底，信心有待恢复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20" y="1333500"/>
            <a:ext cx="6181725" cy="36290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725" y="1333500"/>
            <a:ext cx="5252720" cy="34753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480" y="768350"/>
            <a:ext cx="8053070" cy="55613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835" y="768350"/>
            <a:ext cx="10259695" cy="5569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3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1394</Words>
  <Application>WPS 演示</Application>
  <PresentationFormat>宽屏</PresentationFormat>
  <Paragraphs>187</Paragraphs>
  <Slides>35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9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思源黑体 CN Bold</vt:lpstr>
      <vt:lpstr>思源黑体 CN Light</vt:lpstr>
      <vt:lpstr>思源黑体 CN Medium</vt:lpstr>
      <vt:lpstr>思源黑体 CN Normal</vt:lpstr>
      <vt:lpstr>方正大黑体_GBK</vt:lpstr>
      <vt:lpstr>方正宝黑体 简 Medium</vt:lpstr>
      <vt:lpstr>清雅黑体</vt:lpstr>
      <vt:lpstr>方正宝黑体 简 Light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1103</cp:revision>
  <dcterms:created xsi:type="dcterms:W3CDTF">2019-06-19T02:08:00Z</dcterms:created>
  <dcterms:modified xsi:type="dcterms:W3CDTF">2026-09-29T05:27:39Z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1AD5D797B13648A2958FC4A66325288A_13</vt:lpwstr>
  </property>
</Properties>
</file>