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2"/>
  </p:sldMasterIdLst>
  <p:handoutMasterIdLst>
    <p:handoutMasterId r:id="rId16"/>
  </p:handoutMasterIdLst>
  <p:sldIdLst>
    <p:sldId id="312" r:id="rId3"/>
    <p:sldId id="376" r:id="rId4"/>
    <p:sldId id="417" r:id="rId5"/>
    <p:sldId id="324" r:id="rId6"/>
    <p:sldId id="321" r:id="rId7"/>
    <p:sldId id="428" r:id="rId8"/>
    <p:sldId id="420" r:id="rId9"/>
    <p:sldId id="413" r:id="rId10"/>
    <p:sldId id="411" r:id="rId11"/>
    <p:sldId id="418" r:id="rId12"/>
    <p:sldId id="412" r:id="rId13"/>
    <p:sldId id="422" r:id="rId14"/>
    <p:sldId id="319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38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0AB6"/>
    <a:srgbClr val="A40201"/>
    <a:srgbClr val="FBE4C2"/>
    <a:srgbClr val="EBC78C"/>
    <a:srgbClr val="F7DEB7"/>
    <a:srgbClr val="FFF5A9"/>
    <a:srgbClr val="FFF5AA"/>
    <a:srgbClr val="FFFBDE"/>
    <a:srgbClr val="FFF4A8"/>
    <a:srgbClr val="FFF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6" autoAdjust="0"/>
    <p:restoredTop sz="94660"/>
  </p:normalViewPr>
  <p:slideViewPr>
    <p:cSldViewPr snapToGrid="0" showGuides="1">
      <p:cViewPr varScale="1">
        <p:scale>
          <a:sx n="213" d="100"/>
          <a:sy n="213" d="100"/>
        </p:scale>
        <p:origin x="768" y="134"/>
      </p:cViewPr>
      <p:guideLst>
        <p:guide orient="horz" pos="2200"/>
        <p:guide pos="384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51" d="100"/>
          <a:sy n="151" d="100"/>
        </p:scale>
        <p:origin x="5909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56C80B5-E788-D8B7-DC3B-54D47FAACB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3C7DDFC-5A56-62B1-1FD7-5F3B7E2331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E69CB-15C7-4324-A9A7-F91B96C03478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1C2638D-4D01-7524-6444-CE635C8A15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4F7BA5C-C5A7-1F8C-4760-1DA2101B9B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5A2E1-52CE-4B78-8176-28528E0915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529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eij1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" y="-6350"/>
            <a:ext cx="12192000" cy="6858000"/>
          </a:xfrm>
          <a:prstGeom prst="rect">
            <a:avLst/>
          </a:prstGeom>
        </p:spPr>
      </p:pic>
      <p:pic>
        <p:nvPicPr>
          <p:cNvPr id="8" name="图片 7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717550"/>
            <a:ext cx="12191365" cy="6140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王浩丨执业编号：A11206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19040008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风险提示:观点基于软件数据和理论模型分析，仅供参考，不构成买卖建议，股市有风险，投资需谨慎。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eij1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" y="-6350"/>
            <a:ext cx="12192000" cy="6858000"/>
          </a:xfrm>
          <a:prstGeom prst="rect">
            <a:avLst/>
          </a:prstGeom>
        </p:spPr>
      </p:pic>
      <p:pic>
        <p:nvPicPr>
          <p:cNvPr id="8" name="图片 7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717550"/>
            <a:ext cx="12191365" cy="6140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经传多赢资深投顾：方建伟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丨执业编号：A1120613090012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风险提示:观点基于软件数据和理论模型分析，仅供参考，不构成买卖建议，股市有风险，投资需谨慎。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背景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532255" y="1362710"/>
            <a:ext cx="9574530" cy="10147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zh-CN" altLang="en-US" sz="6000" b="1"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</a:t>
            </a:r>
            <a:r>
              <a:rPr lang="en-US" altLang="zh-CN" sz="6000" b="1"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,</a:t>
            </a:r>
            <a:r>
              <a:rPr lang="zh-CN" altLang="en-US" sz="6000" b="1"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让投资遇见美好！</a:t>
            </a:r>
          </a:p>
        </p:txBody>
      </p:sp>
      <p:sp>
        <p:nvSpPr>
          <p:cNvPr id="6" name="圆角矩形 5"/>
          <p:cNvSpPr/>
          <p:nvPr userDrawn="1"/>
        </p:nvSpPr>
        <p:spPr>
          <a:xfrm>
            <a:off x="1607820" y="2447290"/>
            <a:ext cx="8990965" cy="2712085"/>
          </a:xfrm>
          <a:prstGeom prst="roundRect">
            <a:avLst>
              <a:gd name="adj" fmla="val 4235"/>
            </a:avLst>
          </a:prstGeom>
          <a:solidFill>
            <a:schemeClr val="bg1"/>
          </a:solidFill>
          <a:ln>
            <a:solidFill>
              <a:srgbClr val="FBE4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>
            <p:custDataLst>
              <p:tags r:id="rId1"/>
            </p:custDataLst>
          </p:nvPr>
        </p:nvSpPr>
        <p:spPr>
          <a:xfrm>
            <a:off x="1906905" y="2773680"/>
            <a:ext cx="8393430" cy="2059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我司所有工作人员均不允许推荐股票、不允许承诺收益、不允许代客理财、不允许合作分成、不允许私下收款，如您发现有任何违规行为，可联系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400-9088-988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</a:p>
        </p:txBody>
      </p:sp>
      <p:pic>
        <p:nvPicPr>
          <p:cNvPr id="9" name="图片 8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背景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组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4235" y="1596073"/>
            <a:ext cx="7923530" cy="2853055"/>
          </a:xfrm>
          <a:prstGeom prst="rect">
            <a:avLst/>
          </a:prstGeom>
        </p:spPr>
      </p:pic>
      <p:pic>
        <p:nvPicPr>
          <p:cNvPr id="9" name="图片 8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6400" y="244475"/>
            <a:ext cx="1286510" cy="275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矩形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585" y="4344035"/>
            <a:ext cx="5198110" cy="5137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84270" y="4422775"/>
            <a:ext cx="3251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执业编号：A11206</a:t>
            </a:r>
            <a:r>
              <a:rPr lang="en-US" altLang="zh-CN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19040008</a:t>
            </a:r>
            <a:endParaRPr lang="zh-CN" altLang="en-US"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64690" y="442277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主讲：王浩</a:t>
            </a:r>
            <a:endParaRPr dirty="0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9460865" y="6446520"/>
            <a:ext cx="273113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fontAlgn="auto">
              <a:lnSpc>
                <a:spcPct val="160000"/>
              </a:lnSpc>
            </a:pPr>
            <a:r>
              <a:rPr lang="zh-CN" altLang="en-US" sz="1200" b="1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 b="1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 b="1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6257" y="1689787"/>
            <a:ext cx="7816714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600" b="1" dirty="0">
                <a:ln w="25400">
                  <a:noFill/>
                </a:ln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牛市进行时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469" y="265110"/>
            <a:ext cx="3949319" cy="592546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133475" y="4860925"/>
            <a:ext cx="9924415" cy="1315720"/>
            <a:chOff x="1980" y="7655"/>
            <a:chExt cx="15629" cy="2072"/>
          </a:xfrm>
        </p:grpSpPr>
        <p:sp>
          <p:nvSpPr>
            <p:cNvPr id="9" name="圆角矩形 8"/>
            <p:cNvSpPr/>
            <p:nvPr userDrawn="1"/>
          </p:nvSpPr>
          <p:spPr>
            <a:xfrm>
              <a:off x="1981" y="7655"/>
              <a:ext cx="15628" cy="20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980" y="7869"/>
              <a:ext cx="15629" cy="1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5AA"/>
                  </a:solidFill>
                </a14:hiddenFill>
              </a:ext>
            </a:extLst>
          </p:spPr>
          <p:txBody>
            <a:bodyPr wrap="square" rtlCol="0" anchor="t">
              <a:spAutoFit/>
            </a:bodyPr>
            <a:lstStyle/>
            <a:p>
              <a:pPr fontAlgn="auto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新生代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90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投顾，国内知名大学毕业，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10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年中积累了股票和其他金融衍生品的投资经验，历经了市场多轮的沉浮和洗礼，多年对市场的理解，总结出来长久生存的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《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王家大刀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的系列常识和战法；依照经传软件中的各项指标总结出来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《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投研掘金战法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、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《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产业延展战法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、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《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双龙战法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、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《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交易线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V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型战法</a:t>
              </a:r>
              <a:r>
                <a:rPr lang="en-US" altLang="zh-CN" sz="1400" b="1" dirty="0"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》</a:t>
              </a:r>
              <a:r>
                <a:rPr lang="en-US" altLang="zh-CN" sz="1400" b="1" dirty="0">
                  <a:solidFill>
                    <a:srgbClr val="FF000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《</a:t>
              </a:r>
              <a:r>
                <a:rPr lang="zh-CN" altLang="en-US" sz="1400" b="1" dirty="0">
                  <a:solidFill>
                    <a:srgbClr val="FF000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冰热战法</a:t>
              </a:r>
              <a:r>
                <a:rPr lang="en-US" altLang="zh-CN" sz="1400" b="1" dirty="0">
                  <a:solidFill>
                    <a:srgbClr val="FF000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等一系列战法。讲究的是毕其功于一役，通过短线低吸复利，和长线趋势持股获利，坚信什么样对的选择产生什么样的结果！</a:t>
              </a:r>
              <a:endPara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778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新春续费活动进行时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0BB2797-47EB-57DA-0332-9051E4826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80" y="752361"/>
            <a:ext cx="10338099" cy="58151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1778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等待强势股回调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40485" y="1018540"/>
            <a:ext cx="9165590" cy="55276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1778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只做双龙战法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1980" y="1407795"/>
            <a:ext cx="5494020" cy="42500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60820" y="1407795"/>
            <a:ext cx="4466590" cy="42906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02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1778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配置科创板、共赢振兴牛</a:t>
            </a:r>
            <a:endParaRPr lang="en-US" altLang="zh-CN" sz="40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12" y="1006874"/>
            <a:ext cx="3809819" cy="458982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728" y="875782"/>
            <a:ext cx="4035015" cy="4720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7417" y="875782"/>
            <a:ext cx="3090146" cy="4720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119640" y="5735287"/>
            <a:ext cx="117376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1A0AB6"/>
                </a:solidFill>
              </a:rPr>
              <a:t>若参与指数基金，则定投方式，定投区间为</a:t>
            </a:r>
            <a:r>
              <a:rPr lang="en-US" altLang="zh-CN" sz="2400" b="1" dirty="0">
                <a:solidFill>
                  <a:srgbClr val="1A0AB6"/>
                </a:solidFill>
              </a:rPr>
              <a:t>5%</a:t>
            </a:r>
            <a:r>
              <a:rPr lang="zh-CN" altLang="en-US" sz="2400" b="1" dirty="0">
                <a:solidFill>
                  <a:srgbClr val="1A0AB6"/>
                </a:solidFill>
              </a:rPr>
              <a:t>一档，依次类推，可以采用网格交易放方式买卖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635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关于上证指数目前表现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63839" y="939700"/>
            <a:ext cx="2697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 Normal" panose="020B0400000000000000" charset="-122"/>
                <a:ea typeface="思源黑体 CN Normal" panose="020B0400000000000000" charset="-122"/>
              </a:rPr>
              <a:t>大盘（上证指数）表现：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732567" y="6123303"/>
            <a:ext cx="49549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1A0AB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3400---</a:t>
            </a:r>
            <a:r>
              <a:rPr lang="en-US" altLang="zh-CN" sz="2400" b="1" dirty="0">
                <a:solidFill>
                  <a:schemeClr val="accent4">
                    <a:lumMod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3170</a:t>
            </a:r>
            <a:r>
              <a:rPr lang="en-US" altLang="zh-CN" sz="2400" b="1" dirty="0">
                <a:solidFill>
                  <a:srgbClr val="1A0AB6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----3050----2920</a:t>
            </a:r>
            <a:endParaRPr lang="zh-CN" altLang="en-US" sz="2400" b="1" dirty="0">
              <a:solidFill>
                <a:srgbClr val="1A0AB6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04221" y="6123303"/>
            <a:ext cx="2536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指数震荡区间段：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0C2AB06-E634-3686-A306-A6341401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4" y="1317332"/>
            <a:ext cx="9545619" cy="47966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635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大盘平均股价出现红色</a:t>
            </a:r>
            <a:r>
              <a:rPr lang="en-US" altLang="zh-CN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点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77097" y="910786"/>
            <a:ext cx="2240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 Normal" panose="020B0400000000000000" charset="-122"/>
                <a:ea typeface="思源黑体 CN Normal" panose="020B0400000000000000" charset="-122"/>
              </a:rPr>
              <a:t>大盘分析平台表现：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169242" y="1920101"/>
            <a:ext cx="2454952" cy="19389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、出现了红色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</a:t>
            </a:r>
          </a:p>
          <a:p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、牛线走平，熊线下移</a:t>
            </a:r>
          </a:p>
          <a:p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、横向统计方面：短线上攻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37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，中线上攻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，短线超跌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</a:p>
          <a:p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、捕捞季节死叉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、流动资金已经翻红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天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169242" y="4327177"/>
            <a:ext cx="2454952" cy="1383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应对策略：</a:t>
            </a:r>
            <a:r>
              <a:rPr lang="zh-CN" altLang="en-US" sz="1200" b="1" dirty="0">
                <a:solidFill>
                  <a:srgbClr val="FF0000"/>
                </a:solidFill>
              </a:rPr>
              <a:t>新入主力，主题分化</a:t>
            </a:r>
          </a:p>
          <a:p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模型：寻找强势可操作个股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仓位：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5-8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成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节奏：短线为主，重视趋势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C249F3A-3BFA-66F3-981C-209F9095E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90" y="1716169"/>
            <a:ext cx="8184262" cy="399467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635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当前持续性的主题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F3C3E69-F9F6-0DC1-B5D0-8B9DAD476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" y="1507234"/>
            <a:ext cx="9789459" cy="2384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635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当前异动明显主题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FA3D5CB-C340-7402-D913-1DF8DF1AD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92" y="913279"/>
            <a:ext cx="11403106" cy="5505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635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双金叉抄底模型后续应对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C5E94DF-591D-D481-9008-4246D97E1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447" y="870895"/>
            <a:ext cx="7653105" cy="55854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635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选股步骤</a:t>
            </a:r>
            <a:endParaRPr lang="en-US" altLang="zh-CN" sz="40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976BB50-F7BF-7404-FB02-184020A17CEE}"/>
              </a:ext>
            </a:extLst>
          </p:cNvPr>
          <p:cNvSpPr txBox="1"/>
          <p:nvPr/>
        </p:nvSpPr>
        <p:spPr>
          <a:xfrm>
            <a:off x="2879463" y="1859771"/>
            <a:ext cx="6096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、选股范围：人工智能，智能制造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、选股组合：并集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、选股条件：乖离率大于</a:t>
            </a:r>
            <a:r>
              <a:rPr lang="en-US" altLang="zh-CN" dirty="0"/>
              <a:t>0</a:t>
            </a:r>
            <a:r>
              <a:rPr lang="zh-CN" altLang="en-US" dirty="0"/>
              <a:t>小于</a:t>
            </a:r>
            <a:r>
              <a:rPr lang="en-US" altLang="zh-CN" dirty="0"/>
              <a:t>10    </a:t>
            </a:r>
            <a:r>
              <a:rPr lang="zh-CN" altLang="en-US" dirty="0"/>
              <a:t>周线金叉</a:t>
            </a:r>
            <a:r>
              <a:rPr lang="en-US" altLang="zh-CN" dirty="0"/>
              <a:t>1-2</a:t>
            </a:r>
            <a:r>
              <a:rPr lang="zh-CN" altLang="en-US" dirty="0"/>
              <a:t>周      流动资金连续</a:t>
            </a:r>
            <a:r>
              <a:rPr lang="en-US" altLang="zh-CN" dirty="0"/>
              <a:t>2</a:t>
            </a:r>
            <a:r>
              <a:rPr lang="zh-CN" altLang="en-US" dirty="0"/>
              <a:t>天翻红      慧眼</a:t>
            </a:r>
            <a:r>
              <a:rPr lang="en-US" altLang="zh-CN" dirty="0"/>
              <a:t>K</a:t>
            </a:r>
            <a:r>
              <a:rPr lang="zh-CN" altLang="en-US" dirty="0"/>
              <a:t>线首</a:t>
            </a:r>
            <a:r>
              <a:rPr lang="en-US" altLang="zh-CN" dirty="0"/>
              <a:t>B</a:t>
            </a:r>
            <a:r>
              <a:rPr lang="zh-CN" altLang="en-US" dirty="0"/>
              <a:t>回踩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4</a:t>
            </a:r>
            <a:r>
              <a:rPr lang="zh-CN" altLang="en-US" dirty="0"/>
              <a:t>、建仓信号：</a:t>
            </a:r>
            <a:r>
              <a:rPr lang="en-US" altLang="zh-CN" dirty="0"/>
              <a:t>1</a:t>
            </a:r>
            <a:r>
              <a:rPr lang="zh-CN" altLang="en-US" dirty="0"/>
              <a:t>、死叉</a:t>
            </a:r>
            <a:r>
              <a:rPr lang="en-US" altLang="zh-CN" dirty="0"/>
              <a:t>3</a:t>
            </a:r>
            <a:r>
              <a:rPr lang="zh-CN" altLang="en-US" dirty="0"/>
              <a:t>天以内可以采用乖离率</a:t>
            </a:r>
            <a:r>
              <a:rPr lang="en-US" altLang="zh-CN" dirty="0"/>
              <a:t>2</a:t>
            </a:r>
            <a:r>
              <a:rPr lang="zh-CN" altLang="en-US" dirty="0"/>
              <a:t>挂单       </a:t>
            </a:r>
            <a:r>
              <a:rPr lang="en-US" altLang="zh-CN" dirty="0"/>
              <a:t>2</a:t>
            </a:r>
            <a:r>
              <a:rPr lang="zh-CN" altLang="en-US" dirty="0"/>
              <a:t>、死叉</a:t>
            </a:r>
            <a:r>
              <a:rPr lang="en-US" altLang="zh-CN" dirty="0"/>
              <a:t>3-5</a:t>
            </a:r>
            <a:r>
              <a:rPr lang="zh-CN" altLang="en-US" dirty="0"/>
              <a:t>天可以等待日线捕捞季节金叉信号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5</a:t>
            </a:r>
            <a:r>
              <a:rPr lang="zh-CN" altLang="en-US" dirty="0"/>
              <a:t>、离场信号：操作之后的</a:t>
            </a:r>
            <a:r>
              <a:rPr lang="en-US" altLang="zh-CN" dirty="0"/>
              <a:t>1-3</a:t>
            </a:r>
            <a:r>
              <a:rPr lang="zh-CN" altLang="en-US" dirty="0"/>
              <a:t>天没有出现大阳线则考虑离场，以规避潜在的风险；若出现大阳线则可以考虑捕捞季节死叉，或者跌破趋势线再考虑止盈落袋为安。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778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昨天筛选个股表现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9D97863-1FB1-6153-C0C2-80CEC05D6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3102"/>
            <a:ext cx="12192000" cy="60117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78063897-b671-48fb-84bb-65fd37104175"/>
  <p:tag name="COMMONDATA" val="eyJoZGlkIjoiZjJiYzRjZDg4ODIxMmZkMzVjYzYxNzIzMDEwYjJjY2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39,&quot;width&quot;:39003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39,&quot;width&quot;:3900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39,&quot;width&quot;:39003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jA2ODQ4MTcxOTQ3IiwKCSJHcm91cElkIiA6ICI4MTkyNjYxOTkiLAoJIkltYWdlIiA6ICJpVkJPUncwS0dnb0FBQUFOU1VoRVVnQUFBOTBBQUFMM0NBWUFBQUNYamlaaUFBQUFDWEJJV1hNQUFBc1RBQUFMRXdFQW1wd1lBQUFnQUVsRVFWUjRuT3pkZDN4VjVlSEg4Vy8yWGlTRXNNSk13cDVoSTN1SWlDQmlVVUdjWUIydFZ0ditXbTIxV3JWYXRYWFhoUW9xcUlneVpNaGVZYSt3a2tCQ0NHRWtRTWhlTjdtNXZ6OENrVXR1d3IxSlRnRDl2Rjh2WHMwOTUzbWU4NXprMUZlK09jOXd5czdLc0FnQUFBQUFBTlJZUUdDd2s2M2p6dlhkRVFBQUFBQUFmaTBJM1FBQUFBQUFHSVRRRFFBQUFBQ0FRUWpkQUFBQUFBQVloTkFOQUFBQUFJQkJDTjBBQUFBQUFCaUUwQTBBQUFBQWdFRUkzUUFBQUFBQUdJVFFEUUFBQUFDQVFRamRBQUFBQUFBWWhOQU5BQUFBQUlCQkNOMEFBQUFBQUJpRTBBMEFBQUFBZ0VFSTNRQUFBQUFBR0lUUURRQUFBQUNBUVFqZEFBQUFBQUFZaE5BTkFBQUFBSUJCQ04wQUFBQUFBQmlFMEEwQUFBQUFnRUVJM1FBQUFBQUFHSVRRRFFBQUFBQ0FRUWpkQUFBQUFBQVloTkFOQUFBQUFJQkJDTjBBQUFBQUFCaUUwQTBBQUFBQWdFRUkzUUFBQUFBQUdJVFFEUUFBQUFDQVFRamRBQUFBQUFBWWhOQU5BQUFBQUlCQkNOMEFBQUFBQUJpRTBBMEFBQUFBZ0VFSTNRQUFBQUFBR0lUUURRQUFBQUNBUVFqZEFBQUFBQUFZaE5BTkFBQUFBSUJCQ04wQUFBQUFBQmlFMEEwQUFBQUFnRUVJM1FBQUFBQUFHSVRRRFFBQUFBQ0FRUWpkQUFBQUFBQVloTkFOQUFBQUFJQkJDTjBBQUFBQUFCaUUwQTBBQUFBQWdFRUkzUUFBQUFBQUdJVFFEUUFBQUFDQVFRamRBQUFBQUFBWWhOQU5BQUFBQUlCQkNOMEFBQUFBQUJpRTBBMEFBQUFBZ0VFSTNRQUFBQUFBR0lUUURRQUFBQUNBUVFqZEFBQUFBQUFZaE5BTkFBQUFBSUJCQ04wQUFBQUFBQmlFMEEwQUFHQ1FsUFBaMnBTVWVyVzdnVitBYS9sWlNralAwUDZUWnd5OVJzelJFOXA1L0xUS0xCWkRyd01Zd2ZWcWR3QUFBT0NYcUxTc1RIZDl0bEQ1SnBQV1BURlZnVjZlZHRmZGtIaGNpV2N6SGI1bTI0WkJHdFEyM09GNnVMWmR5OC9TdWJ3QzNmdkZZcDB2S05MU1J5YXJUVWlRdzllNlZHNlJTY2N6czNYMFhKYWFCZnFwZS9Nd21jc3Mrc3VDTlNvc0tWWE1VL2ZJdzlXbFZ0Y0E2aHVoR3dBQW9BWXlDNHF1V09iK2ZsMzE0dkpOZW4vRExqMThRODhxeTdrNk84dlAwNzNpOHc5N0U3UmczMkdIK3pTaFN5U2grenAwdlQ1THBsS3pIdjU2dWRKeTh2WEhFWDNsNCs2bXRKeThhdXU0T2pzcnhOZGJrblQ0ekhsOXRpVldaM0x6bFphVHI1UFp1Y291TEs0b2UyT0gxdnJmSFdPMEl1Nm9UbVRsNms4aitoSzRjVjBpZEFNQUFOUkFqMWRtMmwzMjQ1aTkramhtYjVYbm84TWJhOTZERXlzZFQzN2hVYnV2MGVyWjkrd3VpMnZMOWZnc2xackw5UEEzeTdYeitHbEowdXVydHVyMVZWdXZXSzkxU0tCVy8zNktKTW5IM1UwcjRwUFYyTjlYUWQ2ZU9wUjJUcE82dDlPd3FKWUtEL0pYcStCQVdTelNPK3QzeXNsSjh2UDAwSUxZaENyYkh0UTJYQTE4dk95OFM2RCtFTG9CQUFCcTRMVmJoMWM2bGw5c1VtRkphY1diUEZ2TzV4ZFdDZ1lodmdTRlg3UHI3VmtxTVp2MStIY3J0U2JobUNiMzdLQmhrUzJxTFY5VWF0Ykx5Mk9VbnB1dnprMUNLNDQzRGZUVHJ2KzdYNUtVbHBPbmZxL1AwcUMyNFJyVG9VMUZtU1VIRWhXWGRrNlM5T3lQNjZ1OXpyd0hKaEs2Y1UwaWRBTUFBTlRBcE83dHJENFhtRXAwNDN0ZnE2R3Z0NzY1LzFhNXVsUmVyL1pFVnE1R3Z6dFgwd2QwMHhORGU5ZFhWM0dOdTU2ZXBkd2lreDZhdTFSYmtrL3FybDRkOWVMTlErVGtWSFg1YzNrRm1qRjNxZEp6OHpVc3NvWCtQV0dZM2RjcUxqWHJsUldiRmVybnJSOW1USktiaSsyaDVZOTkrNVAycEthclZVaWdvN2NEMUF0V0x3Y0FBS2dEM3U1dUd0OGxVcnRUMC9UcXlpMDJ5N3k4UEVZRnBoSTFDL1N2NTk3QmxwaWpKOVRxMmZmVThjV1BsSkZmYUhVdU5UTkhrYzkvb0U0dmZhUzBuRHpEeXRweXJUNUw4ZWtadXZXajc3UWwrYVFlR3RoRHo0MjVRWDllc0ZwemR4NjBXWDc3c1ZNYSs3OXZ0Q2MxWFpPNnQ5T0hkOTBrOTB2bVpLZG01bWhyOGtsdFRUNnAzYWxwa3FRalo4OVhISHRyN1hhZHlNclZuMGYyVTVNQVB6WDA5ZFlQZXhOMHorekZhdWpycllhKzNzb3ZObWxIeWltTjY5eFd3YnpseGpXS045MEFBQUIxNVBHaHZiUSs4YmcrM1JLck82STdXSzNrdkNiaG1KWWRTdEtFTHBHVjNteFc1ZE10c1VaMUZaSUd0RzZtbXp0RjZNY0RSL1RPK3AzNngwMDNWSng3ZGVVV2xaak5lbnAwZjRYNSt5ck0zOWVRc2xXNTFwNmxkVWRTOU5EY1pTcXpXUFN2OFVOMVI4OE9PcE5ib0QycDZmcHVUN3hPWmVmcHFlRjlKRWxGSmFWNlkvVTJmYm9sVnM3T1R2cjdtSUc2djEvWFNtMSt1enRPNzY3ZmFYWHNuWFU3OWM2NjhtTitudTdxMWFLSkpuYjkrUjdUY3ZNcmhwdEwwbWRiOTBtU0hocllvMWIzQnhpSjBBMEFBRkFMZXk2OG9idm96cDRkbEJhUnI1ekM0b3B6Wm90Rnp5eGVyMEF2VDAzcTBiNVNIVDlQRDdWdFdIbXJwWDh1MjJSY3h5RkpldWJHQVZweitKam03RGlvQi90M1U3TkFQKzA5a2E0bEJ4TFZwV21vcHZYcGJIalppNjdsWnlrNnZMRjZ0V2lpSjRmMVZvL21ZWktrVUQ5dnpYdHdvcWJOV3FSMzErOVVlazYrQmtlRTYxOHJOdXRrVnE0aVF4dm85WWtqMUxsSlE1dHRQdEMvYThVZkRUWWxwZXB2aTlmcjJURUROU3lxcFNUcGJHNkJHdnA1Vnp0OC9ZL0QrNnAvNjJhS0RHMVFxL3NEakVUb0JnQUExNVh2OXNSci9wNzRPbXZ2dHU3dDdINWJhTXZFaitmYlBQNzJ1aDAyajAvOWZHR2xZd05hTjlPWDk0NnYrTnk1YWFqeVRTWDY2SzZiN083SGpEbEwxYmxwNkpVTE91RE9UeGZVYVh0R3F1blBNY3pmUjA4TTdhMlhmNHJSZjlkczB4c1RSK2lsbjJMazR1eWtmNDBmS3VkTEVwOVJaUys2bHA4bFh3OTNmWG5QTFpYS0JubDc2c3Q3eCt2bS8zMmplWHZpTkc5UG5MemQzZlNuRVgwMWZVQzNLdWRoUzFLZ2wyZkZudVAvWGJOZGt1VGo0UzUvVHc4RmVYdXFSWU1BU2RLQ2ZZZlZJU3lrVXJEZWYvS01UdVhrYVhUNzFuYmZHM0ExRUxvQkFNQjE1VVJXanJZZU82bStMWnRlN2E1VWFCcm9wM2R1SDFYaituNmVIbGFmNysvWDFlWnczT280RXFwZzdiNStYZlRkbmpndGlEMnNOaUZCMnBseVd0TUhkRk9Ic0pCNkszdlI5ZlFzRlplYXRlUkFvajdadkZjbnNuTGw0ZXFpTzZJNzZyRkJQYXRkZGYxeW1RVkYraW51cUNUcHBlVXhtcmw1citiY04wSEJQbDdLTFRMcEx3dldxSE9UMEVwYm9iMnljb3NPbmo2cmZxMmF5dit5K3dhdUpZUnVBQUJ3WFpwNy80U3IzWVVLbnE2dTZuNWh5RzF0dlB4VFRMVjdNRis2MTNKMWV5bmYxNitybmgwenNOYjl1WmEreDBaeWRYYldDemNQMWgyZi9xRFhWbTFWMDBDL0tsY0VONnJzUmRmNnMyU3hTTHVPbjlhaS9ZZTFjTjhSNVJRVlM1TDhQVDEwZTQ5MkN2YngxcnhxUnFLRStIcnA5dTd0clk1OXRlT0FUS1htQzlmcm90bmI5bXZLNXd2MTdRTzNhdG1oSkJXWG1qVytTMlNsdGg2K29ZZnVuclZJTXpmSDZnL0QyQTBBMXk1Q053QUFRQTJWbU11RGdxMHRuV3JqK2JHRHJENHZPNVNrcmNrbks1WHIyNnFwMVo3R2t2VGNrZzExMnBkZmkyQWZMN202T0t2VVhDWXZOMWU1VmZNek5hTHN0ZjRzYlV4TTFmSzRKSzFKT0thMG5QeEs5WE9LaWpWejg1VVhhMnNmRm1JVnVuT0xUSnE1T1ZaREkxdG9kY0l4dFFrSjBpZFR4dXErTDM1VVhGcUd2dGwxU082dUxycTVjOXRLYlExczAxenR3MEwwK2RaOW1qNmdtM3c5M0s5NGZlQnFJSFFEQUFEVVVJR3BWSkxrNVZhM3YxSmR2c2pXc2ZQWk5vTlMrN0NRU21VSjNZNHJzMWowNXdXclpiRllOS3A5YTYySU82b1BOdTdSNzRaRTExdlphLzFaT3BSMlZuTjJIRlJVbzJCTjY5TkZXNU5QYWtQaWNhczM1bGRpNjQzNkI1dDJLNmVvV1BmMTY2clZDY2NrU1QyYWgybkRIKzVXZW02KzlxU21hMXpuaUlxNTM1ZWJQcUNibnB5L1NuTjNIdFQwQWQzdDdndFFuOWluR3dBQW9JYk81SlcvOFd2Z2JUc1E0UHJ3MlpaOTJwT2FyanQ2ZHRScnR3NVRrTGVuM3Qyd1U4a1pXZlZXOWxwL2xoN28zMDJyZm4rWGxqOTZoeDYrb1VlZDlEUHhiS1kranRtcm16dTFWWnVRUUt0ekFWNGUrdnpDZG1CVGVuV3FzbzJ4SGN2MzUvNTB5ejZWbHBYVnVrK0FFUWpkQUFBQU5YVGt6SGxKVXZNTHF5emorcE55UGx0dnJONHFmMDhQUFRXOGovdzlQZlQ0a0Y0eWxacjE5S0oxOVZKV3V2YWZKVmRuWjZ1OXd1dkM2b1JrT1RsSmZ4clpyOUs1eklJaUxZaE5VUHV3RVBWcDJhVEtOdHhkWFhSbmRFZWw1ZVJwK2FHa091MGZVRmNJM1FBQUFEVzBJVEZWa3RTdFdhT3IzQlBVaE1VaS9XWGhXaFdXbE9yeG9iMFVkT0h0N1pUZW5kUTZKRkJiazA5cTNwNDRROHRlOUd0OGx1Nks3cVMvanVxdlpvRitsYzU5dm5XZkNrdEtOV1BnbFllTTN4bmRRYzVPVGxwMjhLZ1IzUVJxamRBTkFBQlFBeG41aFZxOC80aTgzRncxTExKRm5iWmRZQ3F4K2xkNllaR3R5MWtzRnBXV2xWbjlnLzNtN0R5Z3Jja24xVG9rVU5ONi96eWYyZFhaV2MrTUhpQkplbm41WnAzUEx6U3NyUFRyZlpiOFBOMTFiOTh1TnM4OTJMK2JYaG8zUkRkM3FyeUEydVdhQlBocDlqMjM2SzNiUjlaMUY0RTZ3VUpxQUFBQURySllwR2NXclZPQnFVUXpCbmF2OHoyQ083NzRrVjNsUHQrNnIyTGVLeHczcFZlbkt1Y0xENHRxYWJWSW1GRmxyL2RucWJydHhtckR6OU5kZC9YcUtFazZuWjJuQmo1ZWNsTDVNSHgzVjVkSzVRZTBibVpJUDRDNlFPZ0dBQUJ3ME9hanFmb3A3cWdpR2piUTQwTjYxWG43Yjk4K3l1cno5M3NUdE81SVNxVnl3eUpiYU5KbGV4NC84czN5T3U4UGpITzlQMHVYYjBsV25acXVyRC94NCsrc3Rpa2JIdFd5UnUwQVZ3dWhHd0FBd0VFRDJqVFhYMGYxMTloT2JlWHQ3bFpuN1E2TmJLa2dieStONnh4aGRieUJqNWQ2WDdhWTFKOUg5bE9YcHFHVjN2QmRQSTdydy9YNkxEWDA4MWFMQmdHVnRobXJ6cWRiWXRVa3dOZm1PUmRuWjRYNSs5amNNdTEzZzN2cDJQbHNsVm5LMURUQVQ1TjdkckQ3bXNDMXdDazdLOE55dFRzQkFBQmdyemZYYnRkYmEzYzR0RDh3QUFCR0N3Z01kckoxbklYVUFBQUFBQUF3Q0tFYkFBQUFBQUNERUxvQkFBQUFBREFJb1JzQUFBQUFBSU1RdWdFQUFBQUFNQWloR3dBQUFBQUFneEM2QVFBQUFBQXdDS0ViQUFBQUFBQ0RFTG9CQUFBQUFEQUlvUnNBQUFBQUFJTVF1Z0VBQUFBQU1BaWhHd0FBQUFBQWd4QzZBUUFBQUFBd0NLRWJBQUFBQUFDREVMb0JBQUFBQURBSW9Sc0FBQUFBQUlNUXVnRUFBQUFBTUFpaEd3QUFBQUFBZ3hDNkFRQUFBQUF3Q0tFYkFBQUFBQUNERUxvQkFBQUFBREFJb1JzQUFBQUFBSU1RdWdFQUFBQUFNQWloR3dBQUFBQUFneEM2QVFBQUFBQXdDS0ViQUFBQUFBQ0RFTG9CQUFBQUFEQUlvUnNBQUFBQUFJTVF1Z0VBQU9wQVprR1IxaDg1YnZoMTFpUWNVMEo2aHVIWEFRRFVEZGVyM1FFQUFJRHJVVnphT2YzZmdqWDZ6MjBqMWJaaGtQYWRQS043djFpczVCY2V0U3Buc1VoRnBhWEtLellwcDZoWVdRWEZPcHRYb0RPNStUcVJsYU8wbkh5OU1YRzQzRnhjN0xydUExOHQwVjI5T3VxbGNVTWM3dk83NjNjNlhLZDlXSWlHUjdWMHVONnZuYW5VckIwcHA3USs4YmllSGozZ2FuY0h3RlZFNkFZQUFLaUIvT0lTN1Q5MVZvV21FcHZuWjIvYnIzOHUzNlJTYzVuTjgwNU9VckNQdHhyNStTZysvYnc2TjJsb1pIY2xTVytzM3Vad25kdTZ0U04wMnlubGZMYldIem11OVVkU3RQWFlLUlZjZURic0RkMnRubjJ2MnZPZjN6MU9neVBDcXp5ZlYyelMzSjBIOVZQY1VSMCtjMTZGSmFVSzgvUFIwTWdXZW14d0w0WDZlZHQvTXdEcURLRWJBQURBQUtWbFpTbzFsK25GY1lQbDRlb3FIdzgzQlhoNktNamJVOEUrM21yZzR5bFg1L3FmNlRlNVJ3ZTlNbUdvWFdXdkZBSmhiY2liWDFaODdlUGhWdU4yQnJScExoY25wMHJIRy9oNFZWa25MU2RmNHovOFZtZHlDK1R2NmFHbzBHQkowc0hUWi9YRjlnUDZLZTZvdnA4K1NVMEQvV3JjTHdBMVErZ0dBQUF3MEpSZW5ld3F0eWMxVFJNL25tOVgyVGs3RG1yT2pvUFZsdmwrK20zcTNqek1ydlpRTjdvMmE2UkJiWnRyVU50d1JZVUdxOHZMSDllb25ZL3VIQ052ZDhkQysvbUNRams3T2V1dDIwZnBwZzV0NU9wUy9nZWRyTUlpVForelZEdFRUdXZmSzdmb3JkdEgxYWhQQUdxTzBBMEFBSEFOYUJ6Z3E4Y0dSMWRiNXFzZEI1UlpVQ1JKR3Q4bFVzMkQvS3R0ejViU3NyS0tZYytvV3d0bVRLcjR1cjYveDQzOWZiWDBrY2tLOHZhME9oN281YWxuYnh5b1d6NmNwNDFKcWZYYUp3RGxDTjBBQUFDMWNEb25ULzVlSGpxVGx5K3BmRjV2b05mUHdTZW5xTGphK200dUx2SnljMVdZdjYrZUd0Nm55bkliRTFQMS9vWmRrc3JuZ3hlWGxsWmJ2aXJ6OThaci90NTRoK3ZoMm5aNTJMNVVlSU1BU1ZKdXNhbSt1Z1BnRW9SdUFBQ0FXbmhvN2pLcnowUGUvRkpQRGU5VE1UeTQ2OHVmVkZ2LzVrNFJldWMzMVEvNUxUQ1Y2T2xGYTNWcjF5ak4zeHV2WVpFdHRmWndpbUtPbnRDQTFzMGM2bStQNW1FYTN5WFNyckxQTGRuZ1VOdTROcDNNenBVa3RRNE92TW85QVg2ZENOMEFBQUMxOE1tVXNZcHFGR3gxTE1EVFEvUDJ4RW1TWms0WnF4bHpsK3JXcmxFYTA2Rk5SUm1McE45K3ZVd0JYaDVYdk1aelN6WW9xN0JZZnhyWlYvUDN4cXVSdjQrbTllbXNaeGF0MDlKSEp0czkvL2VWOFVQVkppUkkwUzBhMjFXK1JZTUFoZm43MkZVV2RhZmppeC9KMmNsSkFWNGU2dEM0b1NaMWk5TDRMbEd5c2JhYVhlYnRMbjhXeDNXT3FNTmVBckFYb1JzQUFGeFhEcDArSjBtNjg5TUZkZExlYmQzYmFWTDNkald1SCtycnJXYlZyQWc5TEtxbG1nYjR5YzNGUmNNdTJYb3I2VnltU3MxbDZoQVdVbTM3Myt3K3BPLzJ4T3VsY1VQVXlPL25BUHk3d2IzMC9kNEV2YkIwVTVXcmtSODVlMTVMRGlSYUhUdWRrNmROUngyYjI3dnNVRkxGMTA4TTdlMVFYYW51ZmxiMW9iYlBRMjFFTlFxV3Y2ZUhQRnhkVkZoU29zU3ptWXBKU2xWTVVxcVdIa3pTKzNmYzZQQ0s5enRTVHVtTDdmdlZPTUJYOS9YdGFsRFBBVlNIMEEwQUFLNHJWNW9qZlMxcUZ4YWlRMm5uckk3dFRrMlRwR3JmT204N2RrcC9YN3hCdzZKYTZxNWVIYTNPK1htNjY5bWJidERqODFhb2UvTkdtdHl6UTZYNmlXY3k5ZGJhSFhWd0J6K3JTZWlHZlpZL2VvZlZaM09aUllzUEhORXppOVpwWlh5eVB0c1NxK2tEdXR2ZFh0SzVURDAwZDVsY25KMzEvdVFiYTdXTkdZQ2FJM1FEQUlEcjB0ejdKMXp0TGtpU1RtVG55dnVTTU5NaUtFQ3VMczRxTlpkVkhPdlJ2SkZlVzdWVmVjVW0rWHE0UzVMV0pxUW96TjlYa2FFTmJMWjdLTzJjcHM5Wm9qQi9ILzFuNGdpYlpXN3BIS0VWY1VmMXR4L1hxNUcvajRaRXRMQTZQNlpqR3lXLzhHakZaMU9wV2YzZm1LVXVUVVAxNmRTYmEzelBqcnBXZmxiWEd4ZG5KMDNvRXFuaWtsTDlaZUZhZmJjbjN1N1FuWnlScFNtZkxWUk9VYkhlbTN5anVqVnJaSEJ2QVZURnNmRXBBQUFBa0NTWkxSWkowaU5mTDllSXQrZFUvRXZMTFYvRnZMQ2tWTzZ1THBLa1FXM0RaUzZ6YU0zaEZFbFNYckZKNnhPUDY2YU9iV3kyblpDZW9idG5MWkxGVWo1bnZMcDUzLys2WmFpYUIvcnJrYStYYTlNVnRvVDZJVFpCR2ZtRnVyZHZGNGZ2RjFmUDhBdlRFbExPWjl0Vi9zalo4NW84OHdlZHl5L1VtNU5HYW5UNzFnYjJEc0NWOEtZYkFBQ2dCa3lsWmtuU3F0L2ZwVFloUVVvNmw2a1JiOCtwT0o5ZFZLd0F6L0t3M0Q0c1JLMkNBelZ2ZDV4dTZSeWhlYnZqVkdBcTBSM1JsWWVFeDU1STEzMWYvcWg4VTRrK25YcHpsVy9DTC9MemROY25VOGJxdG8vbjY0R3ZsdWpmRTRaVnVUcjVudFIwU2RJOXN4ZmJmWi9PVGs1S2VPNjNEczhsUnQwcHVUQnF3c1AxeXIrNng2ZG5hTXJuQzVWYlpOTDdrMGRyRklFYnVPb0kzUUFBQURXUVhWUWtTZkwzdFAwVytuUjJyaG9IK0ZaOG50cTdrLzY1YkpNMkphWHEvWTI3TmJKZEswVTB0QTdVYXhLTzZYZnpWc2hrTnV2OXlUZmF2UjFZNjVCQWZYYjN6Wm82YTZHZStHNmxEcDQrcXorTjZDczNGeGVyY3FNNnRGYXpvS29YZmJ2YzUxdjN5YzNGbWNCOWxTM2VmMFNTMUwxNTlVUEVENXcrcTJtekZxbXdwRlNmVExsSmc5cUcxMGYzQUZ3Qm9Sc0FBS0FHMG5MeTVlemtwTUFxaG43SHBXV28xeVdMcE4wWjNWRWZiZHFqQjc1YUlrbjY2K2orVnVVWDd6K2lKNzViS1ZjWFozMXd4eGkxREE1UXEyZmZzOW4ybkIwSE5XZkhRYXRqeVM4OHFxL3VHYTk3di9oUk16ZkhxbS9McGxhcnBVdlNzTWdXR2hacFBlKzdPcDl1aVZXVEFQdERPdXozMnFxdEtqQ1Y2TG1iYnBBa3JZZzdLaDhQZC9WdjFheGlhekJ6bVVYZjdZblQ2NnUzeWNsSm1uSEpmTzdMNjhlZVNOZTAyWXRsdHBScDF0M2oxTHRsazNxL0p3QzJFYm9CQUFCcUlPbHNwcG9GK2xWNm15eEpxWms1U2ptZnJZZHY2RkZ4ek12TlZmMWFOOU9DMkFUMWFkbEVMUm9FV05VWkh0VlNJOXExMHYzOXVxcFB5eWJLS1NyVzgyTUhWV3I3dVNVYkZOMmlzY1oxcXJ6bmN0ZG1qZlQ5ak5zVWUvSk1wY0R0cUhONUJjb3NLTktndHY2MWF1Zlg1TkpoK3hmbi9GOStmTmEwY1pLa21adjN5bVEyNjVrYkI4alYyVm1IMHM3cHJiVTdGT1R0cVlqUUJ1WEQrdE16bEZsUUpCZG5KejA3NWdiMXYyVGt3K1gxcDg1YXBMeGlrOEtEL1BYZWhsMTZiOE11bTMyOGVIMEE5WWZRRFFBQVVBTjdUNlFyc2xHd3pYTS94Q2JJMmNsSlF5TmJTcElLVENYNjIrTDFXaENib1BaaElkcDI3SlR1Ly9KSHZURnhoSUo5dkNSSjN1NXUrdkRPTVJWdCtIdDZhRnFmenBYYWZtN0pCa1dHTnJCNVRwSmFCUWVxVlhCZ0xlOU8rbnJYSVVsUzE2YWh0VzdyMTJKRDRuRzdqdytPYUtHaWt0S0tvZnVEMjRacjM4a3pPbkRxckhZZFQ1T0xzNVBDL0h3MFBLcWw3dTNiUlIwYk42eTJmbDZ4U1pKMFBETkh4ek56NnZLMkFOUVNvUnNBQU1CQko3TnlGWitlWVhOdjdNS1NFczNldGw5RElzSVY2dWV0ZFVkUzlOeVBHM1E4TTBlUERZN1drOFA2NlBYVlcvWCtobDBhOGZZY1BUbThqKzdvMmQ3bUczT2pyWWc3cXRuYjlzdmYwME0rSG03eWRITlZtY1dpeExPWjJuN3NsSUs4UFRXaGExUzk5K3Q2ZGVuMmJGZHk2UjlZSktsNzh6Q0h0bkc3dkw0ajF3WlF2d2pkQUFBQURwcTc4NkNjbkdSekNQZFhPdzRxSTc5UTB3ZDAxOVJaaXhTVGxLb2diMDk5Y09lWWlxMmIvalNpcjlvMUN0YlRpOWJwMlIvWEsvSHNlWnREeVkwVzZ1ZWo3U21uVldJMld4MTNjWFpXdjFaTjlleE5OeWpJMjdQZSt3VUF2eVNFYmdBQUFBZmQxcjJkenVZVktEem81L25PbnE2dTZ0YXNrY1oyYktOU2M1bjZ0bXFxYmNkT3FZRzNwLzQrWnFBYStucGJ0VEd1YzRSNmhvZnBnNDI3OVg4ais5WDNMVWlTdWpWcnBNUFAvVmFTVkdJMnkxeG1rVVdTaDZ1TG5DK3U1Z1VBcUJXbjdLd015NVdMQVFBQVhCdnUrUFFIYlR0Mml1RzBBSUJyU2tCZ3NNMi9WckxwSWdBQUFBQUFCaUYwQXdBQUFBQmdFRUkzQUFBQUFBQUdJWFFEQUFBQUFHQVFRamNBQUFBQUFBWWhkQU1BQUFBQVlCQkNOd0FBQUFBQUJpRjBBd0FBQUFCZ0VFSTNBQUFBQUFBR0lYUURBQUFBQUdBUVFqY0FBQUFBQUFZaGRBTUFBQUFBWUJCQ053QUFBQUFBQmlGMEF3QUFBQUJnRUVJM0FBQUFBQUFHSVhRREFBQUFBR0FRUWpjQUFBQUFBQVloZEFNQUFBQUFZQkJDTndBQUFBQUFCaUYwQXdBQUFBQmdFRUkzQUFBQUFBQUdJWFFEQUFBQUFHQVFRamNBQUFBQUFBWWhkQU1BQUFBQVlCQkNOd0FBQUFBQUJpRjBBd0FBQUFCZ0VFSTNBQUFBQUFBR0lYUURBQUFBQUdBUVFqY0FBSUFCc2dxTGxIUXVVNmV6OCtxODdkd2lrekx5Qyt1ODNjdnRTVTFUeXZuc0tzK241K1liM2djQXVONFJ1Z0VBQU9wWVhyRkpFeithcnhGdno5Ri8xMnkzdTU2cDFLeS9MVjZ2L2FmT1ZsbW0xRnltRzkvN1duOVp1TGJ5dWJLeUd2VzNLaE0vbnE4M3Erai9qcFJUR3ZMbWwvcGkrNEU2dlNiZ0NGT3BXVEZKcVhyNXA1aXIzUldnU3E1WHV3TUFBQUMvSktWbFpYcjBtNStVbkpHbExrMUROVzlQbkc1bzIxempPa2Rjc1c1YWJyNldIRWpVa2dPSit2citDWXBxRkN4SmV2Q3JKY29zS05MODZiZkoxY1ZaVTNwMTFHdXJ0dXFudUtNYTNiNTFSZjJabS9mcWc0MTdOTy9CaVdyYk1FaVM5TWJxYlZWZTc2bmhmV3A4biszRFF0U2lRWUNlVzdKZTdxN09tdHlqZzlZa0hOTURYeTJ4dTQzSlBUcm9sUWxEYTl5SFg0TzhZcFBtN2p5b24rS082dkNaOHlvc0tWV1luNCtHUnJiUVk0TjdLZFRQdTFLZCtQUU0vV2YxTm0wOWRsSWw1akpGTkF6U0EvMjdhWHlYeUhwdi8zSWJFMVAxMVk0RDJuTWlUUm41UmZMMWNGUFhwbzAwWTJCM0RXamR6Szd2U2NyNWJLMC9jbHpyajZSbzY3RlRLakNWU0pLZUhqMmd5anExNlhOTi9IYnVNdjBVZDFTU2RQQnZNK1R0N25iRk9vNzJzYjd2Q1RWSDZBWUFBS2dqNWpLTG5weS9TaHNTait1cDRYMDBZMEIzVFpyNXZaNzZmclY4UGR3MU5MSkZ0ZlhEZy96MXdaMWpOSFhXUXQzN3hXSjlQMzJTR2dmNHl0bkpTY2N1R2ViOVFQOXUrbUw3QWIyMFBFWkRJMXJJM2RWRmtwU2NrYTNzb2lJMUNmQ3RLUHZ1K3AxVlhxODJvZHZYdzEyZlRoMnJjUi9NMDlNTDF5azZ2TEhDR3dSbytvQnVkdFgvT0dadmphLzlhNUdXazYveEgzNnJNN2tGOHZmMFVGUm8rUjloRHA0K3F5KzJIOUJQY1VmMS9mUkphaHJvVjFGbjUvSFR1bnZXSWhXVmxDb3l0SUU4M1Z5MS85UVpQZkhkU3AzSnpkZjBBZDNyclgxYm52eCtsZktMVFdvZkZxSzJEUnNvOGV4NWJVZzhybzFKeC9YZjIwYmFGUmlIdlBsbHhkYytIbGNPczdYdHM2T1dIVXpTaXZpakR0Vnh0SS8xZlUrb0hVSTNBQUJBSFRDVm12V0grYXUwOUdDaUh1amZWWThOanBZa3pad3lWcmQ5UEY4ejVpN1ZheE9HYVVMWHFHcmI2ZE95aVo0YmM0UCsvdU42TGQ1L1JETUdkbGZya0NDdGpFOVdaa0dSZ3J3OTVlSHFvdDhQaWRiVGk5WnAxclo5RmI5Z0h6cDlWdUZCQVpYZXF0M1dyWjFlbnppODR2TWZ2MSt0K1h2amEzeXZCYVlTRlplYTFTVEFUKy85WnJSMnA2YXBUVWo1bS9YcTNqWmVpdEI5WmVjTEN1WHM1S3kzYmgrbG16cTBrYXRMK2N6UXJNSWlUWit6VkR0VFR1dmZLN2ZvcmR0SFNTcWZldkRVL0ZVcUtpblZpK01HYTBxdlRwS2tOUW5IOU9DY0pYcHQxVGFONnh5cE1IK2ZlbW5mbHFkSDk5ZU5IZHJJeTYwOGhwUlpMSHA5MVZiOWIrTnV2YkppaTEyaHUydXpSaHJVdHJrR3RRMVhWR2l3dXJ6OGNaVmw2NkxQanNndUxOWnpTelpvYUVRTHJUbWNZbGNkUi90WTMvZUUybU5PTndBQVFDMmR5eXZRbE04WGF1bkJSRDAyT0ZwL3UzRmd4Ym1HdnQ3Nit2NEphaHJncHovTVg2VVhsbTJTcWRSY2JYdFRlM2ZTVi9lTzE0eUI1V0c2UStNUVNkS2h0SE1WWlc3djNsNHpCbmF2Q1BIRnBXYkZwNTlYdDJhTkhPcDdxMmZmcS9LZkpDM1lkN2ppOC9DM3Y1SWt2ZlJUakhxOE1sT1MxTGRWVXoweXFLZEQxNFI5R3Z2N2F1a2prM1ZMNTRpS1FDeEpnVjZlZXZiQ003WXhLYlhpK01xRVpCM1B6RkYwaThZVlFVeVNoa1cxMUkzdDI2akViTmIzbC95eHhlajJiYm0xYTFSRjRKWWtaeWVuaXVjbkxTZFBKZWJxLzc4aFNRdG1UTktUdy9vb09yeXhYSnlkcWkxYkYzMTJ4UDVLY1hRQUFDQUFTVVJCVkV2TFk1UlZXS3kvak81dmR4MUgrMWpmOTRUYTQwMDNBQUJBTGNRa3BlcXA3MWZyYkY2Qm5oMHpVUGYxNjFxcFRKTUFQODJmZnB0bXpGbXF6N2JFYWxOaXFsNjRlWkQ2dG1wYVpidjlMNW5mMnYxQ2tONSs3RlRGdkZkWEYyZjlkZFRQdjlqdlNEbWxFck5adlZzMGNhai92NzJoUjVYblB0aTRXNUdoRFRRc3FxVWtLZGpIcThxeUYwTjZkWkpmZU5TaHZ2M2FCWGw3Vm5rdXZFR0FKQ20zMkZSeGJOMkZONnZqT2xWZVAyQjBoOVphZGloSm01TlBWb1Jjbzl1M1Y0R3BWSkxVT01CWGJpNHVEdFc5RXFQNmJFdk0wUk9hdHlkT2Z4aldXeEVORzFSWjd1R3ZsNm1veEt6UDdyNjVSbjJzeVQxZC9QL253Yi9OMEtHMGMzcG4zVTd0U2oydFVuT1oyb1FFNlk3b2pwclNxNk9jbmF6L2lIRnB2UjlpRS9USjVsaWxadWFvVlhDQS9qaWlyMGEzYjYzaVVyUCt1MmE3RnNRbUtLT2dVQzBiQk9pUlFUMTE2eFZHOWZ5YUVMb0JBQUJxSUtlb1dLK3UzS0s1T3c4cTBNdFRuOTg5VGplMGJWNWwrV0FmTDMxei82MTZaZVZtZmJvbFZuZCt0dURDWWxYUjZ0RThUSnVQbnRDVzVKTVY1WHMwRDZ1WUE5NDh5Ri9OQXYyMElmRzQvakNzdDgzMkx3NWxIUlFSN3RCOS9OL0lmbFdlKzJEamJuVUlDNm0yektVR1I0VGJYQXdyNXVnSnJUOXkzS0Yrb1hvbnMzTWxTYTJEQXl1T0hUeGRQaEtpVTVPR2xjcTNEeXNmTFpGME52T2FhUCtpeklJaVBiTjRuU1RwOTBONk9WVFhIa2IwMlpiQ2tsSTl2WEN0SWtNYjZKRWJxZy93YXcrbnlHUTJxN1NzVEs3T3pnNzNzVGIzdFB6UVVmMTV3UnFGK0hpcFM1TlFuY2t0MEtHMGMzcjJ4L1U2Y09xTVhwMHd6R2E5OXpmczBtZGI5Nmx6azRZcUtpbFY0dGxNUGZ6MU1uMHg3Ulo5dkhtdnRpYWZWTGRtamVUdTZxTEVzNWw2Y3Y0cStYdDZhUGlGUDlqOTJoRzZBUUFBSERSMzUwRzl0bXFyTWd1S0ZOMmlzY1ozanRTMDJZdnNyajk3MmkxNllkbEdyVDJjb3JXSFUvVGtzRDR5Vzhxc0ZqMjdyMTlYcTRYWGhyZHJwZG5iOXVsVWRxNmFCUGhadFdjdXMyanBnVVMxRHd0UnMwRHJjL2JZZnV5VVBOMWMxYVZwcU1OMUx4VWQzdGptQWs3RnBXWkNkeDJidHp0T2txeFd4VDkxSVNnMzl2ZXRWUDdpL042emVmYnRyVzVrK3cvTlhhWUNVNGt5QzRxVWNDWkRiVUtDOU43azBicXBZMXU3K3VhSXV2eWVWT2MvcTdmcFJGWnV4UTREMWJtM2IxY1ZscFRJMWRtNVJuMnN6VDM5L2NmMWVuYk1RRTN0M2FuaXJmYWFoR042NUp2bCtuWjNuRWEzYjEweHN1VlNDL1lkMXFyZjNhWEdBYjRWT3pTc2lEdXF4NzVkSVNjbmFja2prOVVtSkVobGx2TEZKQmZ1TzZ5Wm0vY1N1aThnZEFNQWdPdkt1YndDU2RLZG55Nm9rL1p1Njk1T2s3cTNjNmlPbDd1YlNzeGxldUhtd1pyYXE1T1NNN0lxRms2elI3L1dUYlhzMFRzMFo4ZEJ6ZDhici92NmRaR3ZoN3VlR0ZyK0Z0dldVTzJiTzdYVnJLMzc5TTJ1dUVwdnUxY25KQ3M5TjEvMzl1MWk4M3J6OThaWHVYQmFnYWxFRDN5MVJPMGFCV3ZlZ3hQdHZvZXJyYTUrL3ZXaEpzOVlkWGFrbk5JWDIvZXJjWUN2N3V2NzgzU0duS0x5b2VDMnRxZnlkaXMvWmk2enlGUnFybGp4L21xMHZ5a3B0V0tiTHljbnlXS3hLUGJrR2ZWcjFhemFJZTgxVVZkOXJzNitrMmYwMmRaWTNkdTNpMTFyS3Z4bGxQWElFVWY3V0p0N3VpdTZvNmIxNld4MWJGaFVTejE4UTArOXVYYTc1dXc4YUROMFB6RzB0eHBmMkJYQjFkbFp2eHNTclJWeFI1VlZXS1RueHc2cVdFalIyY2xKTXdaMjE4SjloeFY3OHN3VnZ4ZS9Gb1J1QUFCd1hTbTZ3aUprOVdGQ2wwZ05pMndoZjA4UFNWTHJrTUFhYmI4MXJVL25TcjhBVnlVNnZMRWlReHZveXgwSDlOREE3bGEvY0g4VXMwZnVyaTc2VFkvMk51dDJiTnhRTjNiNGVUL3Y1WWVPNnVEcHM1TEtmM0dmMnJ1VFB0aTRXNXVTVWpXd1RkVkQ1SzlrNS9IVCtqaG1qODNqcUJ0SjV6TDEwTnhsY25GMjF2dVRiN1RhTXN0aXNVaVN6Y1hGbkM2WnEzdjV2TjM2YkY4cW54OXNzWlJQMFVoSXo5QzN1K1AwMGFZOVdyVHZpTDU3Y0tMVkZtVzFWVmQ5cmtxcHVVeC9YckJHamYxOWE3d0ZuNk45ck0wOTNWN0ZmeVBHZEd5ak45ZHUxNzRxZ3ZMbDAwWXVuYk4rZVVpL09DV2h3RlJTcXo5bS9KSVF1Z0VBd0hWcDd2MFRydXIxTHdidStqUjlRSGY5NllmVittVHozb3I1cjZ2aWs3WHJlSnJ1Nk5sQkRhcFk2S3hkbzJDck4vSEhNcklyUXJjazNkdTNpMlp1anRWYmEzZlVLblN2UDNLODNvYVJYKzJmLzlXUW5KR2xLWjh0VkU1UnNkNmJmR09sdDZxZWJxNHFNSldvcUtSVXZoN3VWdWNLUzhyZkxMdTd1bFE1L05ubzlpL2w1Q1FGZUhtb2Q4c202dDJ5aVVKOHZmWGhwdDE2YVhtTTNyL2p4aXZXdDFkZDl0bVdEemJ0VmtKNmhtWlB1OFhtbTJjaitsaWJlMm9TVUhsSXV2VHpzUFRNd2lLYjV3TzhyUDk3NTNGSmtHNXcyZWdFejB0V3B5OHRLNU83Q04yRWJnQUFnQnF3WjdWdWU3UVBDOUhTUnliYlZmYldybEg2WU9OdXZiOWhsMjd1RktFd2Z4LzlZK2xHZWJpNjZIZEQ3Qi9lZnJsR2ZqNGEyN0dORnV3N3JPM0hUcWwzUzhkV1FML29xZUY5YkE2emYzZjlUcjJ4ZWx1Tit3ZnB5Tm56bXZMWlFwMHZLTktiazBacWRQdldsY3FFK3Zub1dFYVd6dVFWS01UWDIrcGNlbTc1SE4rcTV2d2IzZjZWM05Xcm96N2N0RnNia3VyMmp6Wkc5bG1TM3Jtd0RrTjFhenAwZlBFalNWV3YzdTlvSDJ0elQxVzkwYis0Z3J5bksvSFFDSHhYQVFBQWFxQ3FPZHdKNlJsYUdaK3NWc0dCR3R2cHlndEROYnpzbCticXVEZzc2Y1Z4ZzNYWDV3djA2RGZMMWFaaGtFNW01ZXFQSS9wV1dsek5VVk43ZDlhaHRITnljYTdaR3o4WUp6NDlRMU0rWDZqY0lwUGVuenhhbzJ3RVlrbUthQmlrWXhsWmlrczdwdzRYVnJHK0tPN0NIdThkd2lxdmVHMTArL2J3dmZDVytNTEk2VHBqWko4bDZhWU9iYW84dDJEZllVblN6WjBpNUZyTmZ1S085ckUyOTVSYmJMTDVSdjVpdlZiQkFWWDJFelZINkFZQUFLZ0JXL00zYzR0TUd2ZkJ0L0x6ZE5jblU4YXFkY2pQMnkzWlduWGNIakZIVDZqQVZLS1I3VnBKa3ZxMmFxb0grM2ZYeHpGN0ZKK2VvZWp3eG5wb1lPVVZ3eDNWTXp4TVN4KzV3K1k4VVh1bG5NOVdURktxemVPb21RT256MnJhckVVcUxDblZKMU51MHFDMlZXOEpkMFBiY0syTVQ5YXlnMG02clp2MXdtM0xEeDJWSkExdjE3SmUyN2ZYaGd2UHplVWhzcmFNN0xNay9YZlN5Q3JQWFF6ZHIwNFlXdTNRYzBmN1dKdDdXaEdYckx0N2Q2cDBmTTdPZzVLa3dSRXRLcDFEN2ZHblRBQUFnRHBnTHJQbzkvTlc2RVJXanQ3OXpXaXJ3TDA2NFpnRy9mZEx6ZHdjNjFDYkg4ZnMwVDJ6RituQXFaL25YMXNzc25wcjV1N3FVckVTZEczVkpuQkwwbmQ3NGpWMTFxSksvNzdiWTN2bGRGUXY5a1M2cG55MlVDYXpXYlB1SGxkdElKYWs4VjBpNU9mcHJ0VUp4N1RrUUdMRjhkVUp4N1QwWUtLYUJ2cHBiTWVmMzh3YTNmNXJxN2JxK2FVYkt6NS90aVZXWDJ3L29LS1NVcXQyTnlhbTZ2a2w1ZVh1NzlmVjZ0emxiVGpLMFQ3WGg4dnZ5ZEUrMXVhZVhsbXgyV3JkQlhPWlJXK3YyNkZWOGNueTgzVFgzYjN0VzlnUmp1Rk5Od0FBUUIxNFp2RTZyVHVTb24rTkgxb3B2UFJ2M1V6UjRXRjZjZmttcGVmbTY2K2orcXVxeFpMemk4c0Q5RGU3RGxXODRYNmdmM2tReVMweTZTOEwxMnJwd1VRMUQvSlhlSU1BeFNTbGF2eUgzK20vdDQyb2NydWk2cllNcTB2VCtuVFc1SjRkREwvT3I4WFVXWXVVVjJ4U2VKQy8zdHV3Uys5dDJHV3ozS3hwNHlTVkwrNzN6NXNINncvelYrcXhiMy9TL3pidWxyT3prL2FmUENOM1Z4ZTlkdXR3dWJtNDFGdjdNemZ2bGNsczFqTTNEcENyczdPeWk0cjExdG9kZXZtbkdFVTFDcGF2dTV1T1orWW9OVE5IVGs3Uzc0ZjAwcGpMd3VMbGJValNQYk1YVjV3M1h6SWUvZExqTmUxemZiajhuaHp0WTIzdWFYeVhTTjM3eFdLMWJSaWtocjdlU2p5YnFiTjVCWEp6Y2RGL2J4dXBVRC83cDd2QWZvUnVBQUNBV2lneG0vWGNrbzM2WnRjaFBUVzhqKzY0SkhTYXl5ektONW1VWDF5aXY0N3FyNGUvV2E2UFkvWW9wN0JZTDQ4ZlluTlJvNVh4NWNORGkwcEs5ZWVSL2ZUd0RUMGtsYjhOZkhyUldwM0l5bFdYcHFHYU9XV3NBcjA5OWR5U0RacXo0NkFtZlRKZlUzdDMxdThIUjFkYXhieGRvMkNOdURBOFhTcGY4VHcrUGFQYSt5b3RLeXYvd3M2dGxKNGZPMGpkbXpXeWEzaXd1YXlPSis3K1F1VVZsKy9IZkR3elI4Y3pjK3lxTTc1THBBSzlQUFh1K3AwNmVQcXNuSnljTkNTaWhaNGMza2VkbTFqUDh6VzYvY0VSTFZSVVVsb1JsaWQxYjYvTWdpTEZKSjFRZk5vNW1TMFdoZmg0NitaT0VicW5UMmRGdDJoYzZYcVh0eUZKR3hKdEw3WlcxWEZIK2x3ZmJOMlRvMzJzNlQwOU0zcUEyalVLMWhmYjkydm44VFQ1ZWJycnBvNXQ5YnNoMFdyWEtOaVErNFhrbEoyVndYLzFBQURBZFdQZ2YyYnJaRlp1bFNzQjE2ZFQyYm02NjdPRlNqbWZMUmRuWjBXR05sQitzVW41cGhMbFg5alNweW9UdTBYcHRWdUhWd3JlOGVrWnVtZjJJcjB5ZnBpR1JyWlFmSHFHL3JONm0xYkdKMHNxZjV2OHR4c0hXTDNKK3ZIQUVmMXQ4WHBsRnhiTDI5MU5kL1Rzb0ttOU82bFZjS0JhUGZ1ZWJ1dldUcTlQSEY1Ui9vL2ZyOWI4dmZGVzM4T3plUVdTeXQraXVUbzc2OGNEUi9URWR5czFyVTluUFQ5MmtGVWZuMW04VG5OMkhMVDdaMUJnS2xGcFdabTgzZHdrSjJueC9pTjZjdjRxM2QrdnEvNCtacUJkYlFDb3VZdTdMUno4MjR3YWIyMkdLd3NJRExiNVYwcmVkQU1BQU5SUWt3QS9CZnQ0cWN4aVVVUm9Bd1Y1ZVNyUTIwT0JYcDRLOFBKVWtMZUgvRDA5Rk9EcElYK3Y4di8xZEhQVmpEbEw5ZjNlQk4zUXBya21kSTJ5YXJOZG8yQ3RmWHlxdk4zZHREUGx0SDd6NmZleVdLU1d3WUY2YWR4ZzlXL2RyRkkvYnU0VW9YNnRtdW5sbjJMMFEyeUNQdDBTcTdZTmc5UXFPRkJQais2dnlGRHJOMWhQRE91dGUvcFl6OTJjdHp0T3I2M2FXcWx0VzF0SE9XcmRrUlE5K3MxUFZzZGNuSjAwcHBxVm53SGdsNExRRFFBQVVBdGYzanRlWG02Ty9VcjE0WjAzNmZ2WWhFcUIrNktMYjZLaVd6VFdnLzI3cTJtQXIrN3ExYkhhdWFmQlBsNTZZK0lJelJqUVhSc1NqK3ZPNkk2U3BPa0RLcTlzM2l6UXI5SSt2b01qd3BXV2t5ZVR1VXptc2pKNXVybHFaTHRXTmtPK28zcUdOOWI5L2JyS2JMSElZckhJMzlORG85cTFVdWVtb2JWdUd3Q3VkUXd2QndBQTE1VnJhWGc1QUZ3UEdGNWVQNm9hWHM2V1lRQUFBQUFBR0lUaDVRQUFBQUR3QzhiSW9LdUxOOTBBQUFBQUFCaUUwQTBBQUFBQWdFRUkzUUFBQUFBQUdJVFFEUUFBQUFDQVFRamRBQUFBQUFBWWhOQU5BQUFBQUlCQkNOMEFBQUFBQUJpRTBBMEFBQUFBZ0VFSTNRQUFBQUFBR0lUUURRQUFBQUNBUVFqZEFBQUFBQUFZaE5BTkFBQUFBSUJCQ04wQUFBQUFBQmlFMEEwQUFBQUFnRUVJM1FBQUFBQUFHSVRRRFFBQUFBQ0FRUWpkQUFBQUFBQVloTkFOQUFBQUFJQkJDTjBBQUFBQUFCaUUwQTBBQUFBQWdFRUkzUUFBQUFBQUdJVFFEUUFBQUFDQVFRamRBQUFBQUFBWWhOQU5BQUFBQUlCQkNOMEFBQUFBQUJpRTBBMEFBQUFBZ0VFSTNRQUFBRUE5U0RtZnJVMUpxVmU3R3hYV0hVbFJja2JXMWU0RzhJdm5lclU3QUFBQUFQelNsWmFWNmE3UEZpcmZaTks2SjZZcTBNdlQ3cm9iRW84cjhXeW13OWRzMnpCSWc5cUcyenhYWUNyUkg3NWJwVWIrUGxyMnlCMXljcEptYjl1dm5LTGlLN2I3Mk9Cb3UvdHc4UFJaeGFWbDJGMStVdmQyZHBjMXdwQTN2MVI0QTMvTm5uYUxRL1gycEticDhKbnpOYnBtWkdnRGRXOGVWcU82dUQ0UXVnRUFBSUJheWl3b3VtS1orL3QxMVl2TE4rbjlEYnYwOEEwOXF5em42dXdzUDAvM2lzOC83RTNRZ24ySEhlN1RoQzZSVllidU9Uc1BLcXV3U0c5TUhDNG5wL0pqSDhYczBjbXMzQ3UyZTJub3pzZ3YxTUlxK2hibzVhbmtqQ3k5dTM2bjNYMisycUU3NVh5MlhKeWRISzYzK0VDaVB0c1NXNk5yM3Rldks2SDdGNDdRRFFBQUFOUlNqMWRtMmwzMjQ1aTkramhtYjVYbm84TWJhOTZERXlzZFQzN2hVYnV2MGVyWjk2bzhsMTljb3Y5dDNLMStyWnBxV0ZUTGl1T2JucHhXWloyNHRIT2E5TW4zR241SmVVazZsWldyZnk3YlpMTk82NUJBM2RTeHJTVHB5RDhlcmpqKytxcHQrbkRUYnF0amI2N1pydmMyN0tydWxxNExqdnlNcE9wL1R2amxJSFFEQUFBQXRmVGFyY01ySGNzdk5xbXdwRlFodnQ1VjFqdWZYNmdHUGw1V3gwSjh2YW9vWFRjK2pObXQ3TUlpL1gzTVFFbFNYckZKdmg3dVZaWS9ucG1qKzcvOFVZRmVubnB4M0dDcmM1MmJobFlFelRkV2I5Tzc2M2RhQmM4M1ZtK1RWUDcyL3FLTGI5YXRqem4rZGhtNFhoQzZBUUFBZ0ZxNmZGaDBnYWxFTjc3M3RScjZldXViKzIrVnEwdmw5WXRQWk9WcTlMdHpOWDFBTnoweHRIZTk5UE40Wm80KzJyUkhVM3AxVXZ1d0VKM0t6dFhvZDcvVzA2UDc2ODdvanBYS0h6NXpYdmQrc1ZqNXBoSjkrOEJFK1h0NjFPaTZTZWQrbnBPZWRXRW8vcVhIN0JtZVg5ZjJua2hYMTZhTmRLVzhuM0krV3kwYUJOUlBwL0NMUk9nR0FBQUE2cGkzdTV2R2Q0blV1K3QzNnRXVlcvVE1qUU1xbFhsNWVZd0tUQ1ZxRnVoZkwzMnlXS1NuRjYxVG9KZW4vamk4cnlUcDFSVmJWRnhxVnArV1RTdVZYM1lvU1gvK1lZM3lpazM2ODhoK2F0Y291TWJYSHZIMkhMdU8yU3NqdjFBek4rL1ZEVzNEMWE5VjViNWZ5ZjVUWjNYclI5L3BOejNhNjlVSnc2b3M5K0dtM1hwMTVSWjlkZThFdTY3RGNISFlRdWdHQUFBQURQRDQwRjVhbjNoY24yNkoxUjNSSGRRbUpLamkzSnFFWTFwMktFa1R1a1RhdlhqWXB6VmNxT3VpT1RzUEtDWXBWUk83UldsRi9GR2w1K1JyMGY0ait2MlFYbW9kRWxoUkxpTy9VQzh0ajlFUHNRa0s4L2RSa3dCZi9YdmxGdTA2ZmxwL0dkVmZiUnNHVlhNVjJ4WTlkSHZGMTdPMjdkZjh2ZkZXeDc3Y2NVRGY3bzZ6dTcxMzF1L1VySzM3TkdmblFlMzk2NE1POTJmKzNuaEpzcHJUYnN2UXlKWjZkZVVXL1d2RlppMmNjZnNWMzRxL01uNm9RLzM0eThLMURwWEg5WW5RRFFBQUFOU1JQYWxwVnAvdjdObEJhUkg1eWlrc3JqaG50bGowek9MMUN2VHkxS1FlN1N2VjhmUDBzQmxzcTFxd3pGNmw1akpKMHZkN0U3UnczeEdaeThvVUdkcEFqdzB1WDBuOWZINmhabTNicjVsYjlpcS91RVRqT2tmbytiR0Q1T2ZwcnRuYjl1dk50ZHQxNDN0emRWZDBSLzFoV0I4RmVaZHZlM1p4YUhoUlNhblZaM2NYbDRwcmQyNGFXdkYxUXovdlNzZEM0MzBjdXBjQnJadHAvcDU0aldyWDJxRjZrbFJjYXRiQzJNTUs4dmJVc01nVzFaYU5ERzJnbXpxMjFaSURpVnArS0Vsak9yYXhXVzV5ai9icTI3S0pSclYzckQ5QjNwNE1YZjhWSUhRREFBRGd1dlhkbm5qTjN4TmZaKzNkMXIxZHJiYXRtdmp4Zkp2SDMxNjN3K2J4cVo4dnJIUnNRT3RtK3ZMZThSV2ZPemNOVmI2cFJCL2RkWlBkL1pneFo2bFZxSldrMy9Uc29GSHRXeXZRMjFQL1diMU5uMjNkcDM5UEdLYmNJcFArc1hTalZzUWRWWEdwV1QyYWgrbFBJL3FxN3lYRHFlL3YxMVhqdTBUcSthVWI5Y1gyQS9yeFFLSmV1M1c0aGtlMXJMUnkrOFhQSTl1MVVsUXRocVJYWjJTN1Z0ci96UFFhMVYxeUlGRlpoVVY2b0g5WHVWM3loNEdxL0c1d3RKWWVUTlIvMW16VHFQYXRLMjBwdGlMdXFNMnY3WlZ5UGx2aERRTGs1VVkwKzZYaUp3c0FBSURyMW9tc0hHMDlkbEo5YmN4SnZscWFCdnJwbmR0SDFiaSszMldMbGQzZnI2dnU3OWZWb1Rac0JYUXZOMWQ1QmZncUppbFZuMjZKMVdPRG85VzFXU05KNVcrbkIwZTAwRDE5T3F0LzYyWTIyd3oyOGRMYnQ0L1NMWjBqOU9MeUdMVUtMaCtTL3QvYlJraVNsaDVNMHNyNDVJclBqUVA4dENrcFZaTHR1YzVYYS83enJHMzc1T1FrVGUzVnlhN3lVWTJDTlNLcWxWYkdKMnZCdmdUZDFzMzZqeklQelYxVzZ6NXRmSEthbWdYNjFib2RYSnNJM1FBQUFManV6YjEvd3RYdVFnVlBWMWQxYng1VzYzWmUvaW1tMnYyOEw5MmFxN29BZTErL3JucjJ3dlpncDdKejlmaDNLOVcxV2FoK055UzZvc3pzYWJjb3M2QlFKN055dGYva21XcjcxY2pQUjJzZW55TG5DeE9jSjNTTmtpUWxuY3ZTeXZqa2lzK1NLa0wzcFZ1TnJZaEwxb2JFNDFiSFZzVWYwN29qS2RWZXR5N3NQSDVhKzA2ZTBjQTJ6ZFV5T1BES0ZTNTRaRkJQcll4UDFqdnJkbXA4bDBpcjdjNDJWck8vZVpuRm9pRnZmcUVwdlRycG9ZRTlxaXdYNXUvWThIcGNYd2pkQUFBQVFCMG9NWnNseWViMllMWHgvTmhCVnArWEhVclMxdVNUbGNyMWJkVlVZenBZenpsK2JzbUdpcTl6aTB4NjRNc2x5aW9zMG1PZG8vWFpsbjA2ZWk1VFNlZXk5T3FFb2RxWW1HcFZ2anFYQnY3cVRPM2RTYVBhdGJJYTZuNGlLMWNiRW85cnlpVnZta2UwYTZVek9mbDJ0VmtiSDJ6Y0xVbWFQcUNiUS9XNk5XdWszaTJiYVB1eFUxb1FlOWhxQ2tKMWI2Z3o4Z3Rsc1VqaFFRRzh5ZjRWSTNRREFBQUFkYURBVkw2UVdGM1B6WjNXcDdQVjUyUG5zMjJHN3ZaaElaWEtYaHFpdDZlY1VueDZoaVRwK2FVYkpVa2h2dDVxSFJLb2hyN2VHdFcrbGRxRVdMLzluVHBya1laRXROQ0QvUjBiM241Ukl6OGZOZks3OGx0Y2U4dlZ4cUcwYzFxZGNFenRHZ1ZyVU50d2grcy9OTENIdGg4N3BYZlg3OVN0WGFQazR1eWsyZHYyVjF2blpIYXVKQ2srL2R3Vnk3WUtEdFFOYlpzNzNDOWMrd2pkQUFBQVFCMDRrMWYrcHJiQmhWVzlyelU5bW9kcFdwL09pZ29OVm1Sb0EwVTJhaUQvUythUCszcTRLOHpmdDFLOVJuNCtHdENtWm1FdzZvVVBaQ28xMnp4bmEwaTh2Vy9RYStMMVZWc2xTYis5b2VwaDN0VVpHdEZDYlVLQ2xIUXVVejhlT0tMeFhTTHRIaG53L2Q0RWZiODNvZG95TjNlS0lIVC9RaEc2QVFBQWdEcHc1TXg1U1ZMemEzUUxxQ0J2ejBwRDFZMlFucHV2ZFlkVGREYXZRTStNSHFEU3NqS3I4MnNTamlubTZBbjkvY0k4ODVvNGwxZWdtVnRpTmJCTmN3Mm9ZdUczUysxSU9hVzFoMVBVdG1HUXhuV09xTkUxblp6S0Y3VjdadkU2L1JSM1ZPTzdSRmI3UjRMVDJYa2E5ZTVjbFZrc2NuZHgwYndISjlab2ozTmMvd2pkQUFBQVFCM1lrRmkrYUZpM0N5dUNYOHZLTEJZZFBuTmUyNCtkMHRia2t4b1MyVUsvNmRHK1JtMlZtTTNhZFR4TmUwNmtTNUw2dnZhNUpLbDFTS0JXLzM1S3BmSm44d29VYy9TRXd5dXlYK3FkOVRzMWU5dCt6ZDE1VUh2Lyt1QVZ5L2NNYjZ6WEp3NVhrSmRueFFKd05UR3hXNVRDL0gwME5MSmx0ZVZPWmVmcTN0ay95czNGV2ZPbjM2WUh2bHlpeVovK29BL3ZIS1BvOE1ZMXZqNnVUNFJ1QUFBQW9KWXk4Z3UxZVA4UmVibTVhbGhraXpwdHU4QlVZdlc1MUd4N3VMYkZZcW4wVnZsUyswK2QxZXFFWk8xSlRkZnUxRFRsRlpza1NZMERmRFd4VzFTVjlhcXpNajVaajg5Ym9jS1M4dm5zUWQ2ZUdoelJRc01pVzJod2hPUHpwdTAxcUcyNGZvaE4wS2gycmUwcTcremtWR21ycjh1VldTeFhiTWZUelZYRG9scFdlYjdFYk5iWHUrTDBuOVhiWkxhVTZiT3A0OVFxT0ZCejdodXZxWjh2MGgyZi9xQjcrM2JSbzRPaUZYU05Ua05BM1NOMEF3QUFBTFZnc1VqUExGcW5BbE9KWmd6c2JqVlB1aTUwZlBFanU4cDl2bldmUHQrNnI4cnp1NDZmMWx0cmQ2aDVrTC9HZG15cmZxMmJxbmVMSm1vYzRLdi9iZHl0STJjemJkYUxTeituLzExWTlmdFNrN3EzVStjbURSWHM0NldSN1Z0cmRQdldpZzV2TEJmbjhqZkpuMjZKdGRuZXhTM0pxam8vdFZjbnVidTZWSHV2dzZOYWF0L1QwNnN0Y3lXWkJVVXltYzBLOFBTUW00dUxsaDlLa2lSNXVEb1drY3hsRnUwL2RVYkxEaVZwUVd5Q3p1UVdxR3V6Um5wajRuQzFDU2tmVGg3bTc2c0ZEMDNTUDVaczFNek5zZnBxeDBIZDJLR05SclpycVo3aGpRMWZSQTVYRjZFYkFBQUFxSVhOUjFQMVU5eFJSVFJzb01lSDlLcno5dCsrZlpUVjUrLzNKdGpjMDNwWVpBdE42bTQ5UlB5UmI1WlhmSDFyMXlnTmoycXA1a0grbGVyK2UrV1dLcSsvNytRWjdiT3hkL2ZBMXMzVXVXbG9sZnRVLzNQWnBpcmJyTzc4cE83dHJoaTY2OEttcEZUOWZ0NktTc2Q3dDJ4aVYvMzg0aEk5OHMxeTdUbVJwdHlpOGxFRFhaczEwdC9IRE5UWWpoRzZmQlM3cjRlN1hwODRYUGYwNmF3UFkvWm82Y0ZFTFlndFgxek4zOU5EZDBaMzFGOUc5YXZkVGVHYVJPZ0dBQUFBYW1GQW0rYjY2NmorR3R1cHJiemQzZXFzM2FHUkxSWGs3VlZwNGE4R1BsNlZndUdmUi9aVGw2YWhsUllWdTNoY2tnSzhQQlRnWmZzdHZCR3JoaHU1RW5sZDZOaTRvU0pERzZpNDFDeHpXWm04M056VXYwMHovWGxFWDd2cSszaTRLY3pmUjEyYk50S0ExczAwc24ycmlqZmIxZW5jTkZUdi9tYTBjb3RNaWpsNlFqdFNUaW5wWEtiRGU0ZmordUdVblpWeDVja0xBQUFBMTRpQi81bXRrMW01MS93djlLZ2ZiNjdkcnJmVzd1QjVBSERWQlFRRzIxeWx6N20rT3dJQUFBQUF3SzhGb1JzQUFBQUFBSU1RdWdFQUFBQUFNQWloR3dBQUFBQUFneEM2QVFBQUFBQXdDS0ViQUFBQUFBQ0RFTG9CQUFBQUFEQUlvUnNBQUFBQUFJTVF1Z0VBQUFBQU1BaWhHd0FBQUFBQWd4QzZBUUFBQUFBd0NLRWJBQUFBQUFDREVMb0JBQUFBQURBSW9Sc0FBQUFBQUlNUXVnRUFBQUFBTUFpaEd3QUFBQUFBZ3hDNkFRQUFBQUF3Q0tFYkFBQUFBQUNERUxvQkFBQUFBREFJb1JzQUFBQUFBSU1RdWdFQUFBQUFNQWloR3dBQUFBQUFneEM2QVFBQUFBQXdDS0ViQUFBQUFBQ0RFTG9CQUFBQUFEQUlvUnNBQUFBQUFJTVF1Z0VBQUFBQU1BaWhHd0FBQUFBQWd4QzZBUUFBZ0d0VVdrNitUbWJsWHJIY2tiUG45Y2Z2Vnl2bGZIWTk5TW8rbVFWRmVuclJPcTJJTzJwMVBEa2pTNFVscFZlcFYxZEhRbnFHMWgxSlVYR3ArV3AzQlZjQm9Sc0FBQUNvUjltRnhUcDg1cncySnFicW05Mkg5TWJxYmZxL0JXdVVYMXhpVmE3VVhLYmJQcDZ2UDh4ZnBUS0x4ZXBjVGxHeFRKY0V1RE01K1pxL04xN244d3NyanBsS3pjb3BLamIyWmk3NHg5S05ldVRyNWNvck5sVWNTMGpQME55ZEIzWGc5Rm1yUGszOWZKSEd2UGUxdGlhZnJKZStPV0xJbTE5cTJ1eEZkcGZQS3pZcExTZXYwci9MLzZnd2MzT3NIdmh5aWJJS2krcTZ5N2dPdUY3dERnQUFVRnR0WnEyODJsM0FaWkx1R1htMXV3RFV1MjkySFZKYVRyNEtTMHFWYnpJcHY3aEV1Y1VtNVJRVks2dWdTRm1GUlRwZlVLUlM4Lyt6ZDkveFVSZnBBOGMvVzdPYlhra2hQWkNFR25ydjdjUUdpdTNzRGN0WlRzL3k4ODVUejk3dTFQUE9LemJVRXhFRlJib1VrUnBLa0JCS0lBVVNJQ0c5dDkxcytmMlJzQkIyazJ5U0RjM24vWHJ4Y25lK00vT2RKWkhrK2M3TU14YUg3UlVLQlcvTW1teDdyMVlwdVgvY1lGNVlzWW12ZGgzZzFoSDliZGVTWHZ1WTUyYU80KzdSU2EyTzU4dGQrM2w1MVJhT3Z2UVFBTVUxZFl4NGE1NUxQdXNudDF6QmxJUm9BT3FNalh6N1N6cHhnYjU0dW1sdGRiS0t5d0dJNytGdks5T3FWYnd6WnhxUExWckR6Wjh0NGQ0eGczbHEya2cwS3BWTHh0VlZ1V1dWcUpRS3ArdC9zR2szLzluOGkxMzUyOWRNNWJyQmlVRFR3NU8xaDQ0eUtxWW53VjRlTGh1cnVIaEkwQzJFRUVJSUlZUUxmTGgxRDBkS0tscVU2VFZxdkhWdTZDelRHZ0FBSUFCSlJFRlVlT3ZjaVBUellXRFBZQUxjOWZoNzZQRDMwQlBrNlU0UEx3OTZlTG5UdzlNK0lMdDFSSDhXN1VubjNRMDd1WDVJSDl6VW5ROU9kV28xY3dZbHRpaExPWGFTM0xKS1pnK01SNlcwWHdUN1kvb1JhZ3hHdTNhaFBwNjIxMHYzWlZKbmJPU1dNeDRLQUxZWjd2NmhRUzNLUjBhSHNlTEJHL25kd3RWOHRIVVB3Nk5DbVo0WTArblBkU0g0MTQyWEFiQXg4eGdMZnptSXI5Nk5memNINHdWVk5WVFVONkJSS1cxbGpnd0tEMlowVE05ek1sNXhia25RTFlRUVFnZ2hoQXR0ZitwTzNEVWEzTFdhRHMyYW51bDRlUlZHYzlQeThkdEhEc1JnTW5HaW9ncUFjRi92VHZYcHBkUHkxMnVudGlnN3RRLzgxYXNuNGE3VjJMWFo4MzRCTlFhalhic3p6ZCs1SDErOWpsa0Q0bHVVN3oxUmlJL2VqZWdBWDdzMi9oNTZ2cnh6RmhzeWNpLzZnQnRnWnI4NG9Pa2hoVmF0WWt4c09ITy9XdG1penNiTVkyek1QTlpxSDNQSERwS2creElsUWJjUVFnZ2hoQkF1NUlvbHhQZk9YMEZHVVpuRGEwdnZ2eDZBbDFkdDRlVlZXMXBjdS9hanhWMitkMGVkbXRIdTgvSi9IVjZQZWY0RHAvdGE5K2pOeEFYNnVXUmM3VWs5VVVoU3oyQVU3VHdYeVMyckpNcmZwOTMrckZiWWtuMmNzYkhodUdzMUhIM3BJU3JyRFl6NjYyZk03QnZITzNPbVliRmFzVml0cUIyc0toQ1hMZ202aFJCQ0NDR0VjS0UzMXlaM3FmMnR3L3Z6NDhPL2JiUE91a2R2YnJlZjcxSVA4NjlOdTdzMEZtYzhQSEdZWGRuQmdoSitPcHpEMUlSbytvUUVPdDJYdjd2ZXFYcWx0ZlY4c2kyVjhiMGlPelU3dkMrL21HcytYTVFOUS9ydzV1d3ByZGI3NzVaZmVITnRNdlB2bk4zdWZRNFdGRk5hVzk5aTVuN1Jua00wTkpxNGFXaGZBRjVadlpWNXlYdHQrK3pGcjRNRTNVSUlJWVFRUXJpUW84UmFIVEUxUHBxeXVnWjI1ZWJiRXFWWnJGWWUrV1lOTnczdHkvaGVFVTdOQmo4NWRSU1BUeG5ScGJFNDQ0bXBJKzNLbmxteUFZREhwb3l3MjlQdEN2L1ltTUxuMjlQNEt1VUFxWCs4dDhQdEY2Y2VBckFsZzJ2TjVQaG8zbHliek90cnR2SERmZGUzT1N1Ky9uQU9DZ1ZNYXc2NnJWYVl2MnMvMFFHK2pJZ082L0FZeGFWRGdtNGhoQkJDQ0NGY1JLR0FJeTkyZlJiejJ6M3B2TEo2QzljUDdvT1hUa3RSZFMwckQyUXhOU0c2UTh1MVQvbnlqcXNaR3hmUjVYRTV3Mnl4OGxOR0RuN3VPdnAyWUphN0k4Ykdock40enlGbUpNWjJ1SzNCWk9hSHZSbjR1ZXVZRWgvVlp0MzRIdjVjM3E4WEsvWm5zZnBndG0zdnRpUHJEK2N3TkNLVUlFLzM1dmRIT1ZwYXdUTXpSbmQ0ak9MU0lrRzNFRUlJSVlTNGFCMDhXUUxBYno5ZDRwTCs1Z3hPdEIzMTFCbEtoV3YyNmc2SkNNRnFoWDM1Ull5SkRTZTNyQ21KV215Z3I4T2w1Zk4zSFdCZThsNFczRFdiSUM5M3UrdGhQbDQ4K2QxNnUvS1VZeWNCZUhicHp3NnpseGRWMXdFNGJQdUhxU01JOC9HeUs5OTI1QVRGTlhYRTkvQm5RY3FCZGo0cEJIaTRjMW5mamdYUDB4TmoyUGZzM0E2MU9XWEYvaXdxNmh1NFoweVNVMGVWUFRKeEdDc1BaUEhPVHp1WTBTZTIxZVI0aldZTGhWVzFWTlEzNEt2WE1XOTdHdENVK083VW1lUUZsVFVBRHM4b0h5VkoxQzVaRW5RTElZUVFRb2lMVmxXRDRYd1B3Y1prdHFCUnVTYm9qZ253eFYycjRjREpZc2JFaHBOVDJuUVVXVnlnSDE0NnJWMzkwcG82L054MWJRWnVwNVpVTzdJa0xhUE44VGhxZS9lWUpJZEI5Nkk5NlFCa0ZKWHg1MlViMit3WFlFQllVSWVEN3E3NGZFY2FDa1hUM25sbkpBUUhNQzBoaHJXSGpySWs3YkRkOFdtbnZETm5HbGYrZXlGdnJFbm1qVm1UeWF1b0J1RGhiMzYwcS92YmVmWVBpV1NmOTZWTGdtNGhoQkJDQ0hIUlczRDM3UE05QkF3bU0zck42Vit2Mzl1d3MwUHRINXQ4ZXYrMVVxRWdJZGlmZ3dXbEFCd3ByU0RVeHhNdm5aWkdzNW42UmxPTHR1a0ZwZlFOQ1hUNEVFS3ZVYU5ScVJ3R2RZOThzNGJsK3pQSmZPRkIxQTRlR0V4OWZ6NUhTaXFjRGdpTHF1dFllVENiQ0Q5dllnTjlxYWczc09TKzZ4elczWkdUejAyZmZzL3dxSE8zM3pubDJFblM4b29ZRnhmaDhDaXoxdnh1d2xEV0hqcktQMzVPWWRiQWVJZlp4eE9EQTVnMU1KNUZlOUo1Zk1vSS9uWFRaUmpPK2pwOW1wekc4djJaZkRkM1RwYy9pN2g0U05BdGhCQkNDQ0dFQzFRYmpBUjZuTTYrL2ZjTnV6clUvc3lnRzZCM2tEOXBlVVVBSENtcElERTRBSUFGS1FkNVljVW11L2FaeFdVa3ZmYXhYZmtic3laelkzUDI3TE5WTlJqUWFkUU9BKzdPK0hqYkhreG1DM2VNSEVoTWdBLzN6Ri9CenB4OHUwUmlGcXVWdDljbG85T29tVHQyc0V2dTdZeFRTZTdtamgzVW9YYUR3b01aRVIzR3pweDhsdXpOYUhVTHdyV0RFdmt1OVRBL1orVGEvczR0Vml2SzVneHNRZnV6QUJnY0VRSkFaYjBCSDcxYnB6Nkx1SGhJMEMyRUVFSUlJVVFYMVJvYXFUTTJFdGdjR0o4eWUyQTg3MTQzdmMyMmp5OWE2M0I1ZDF5Z0gwdlNNakJickdRWGw5c3R3VTUrOGs1VVNnVWozcHJIOHpQSGNlV0EzaXpmbDhsTHE3YXc4K203cUc4ME1mSGQvN1Y1Nzd5S2FrSzlQWjM4bEcwcnFxN2p5NTM3OGZmUWMvUHdmdWcxYW9aR2h2RHNzcDlaK3NBTkxWWUJmTHcxbGQzSENuaG14bWhDdkx0K3Jya3pEaGFVc1A1d0RvbkJBVXpvRmRuaDl2ZVBHOExPbkh6K3VUR0ZhNUlTSE83dFBwVTRMcnVrYVR2QTBkSUs3dmhpR1cvT25tSjM1TmpIMjFMNVlPTnV2cnR2RGpFZG1IVVhGeDg1bFYwSUlZUVFRb2d1T3RLODV6cmMxMzZQYzJkRkJmZ1E0S0duc0xxR1krVlY5QTF0bVFrODBGTnZ5NVR0cFhNanlOTWRMMTNUckdtUXAzdUxXWGRIcWh1TTVKUlYwQ3VvL2VQSG5QSGFqMXVwYnpUeCswbkRiUUgycTFkTjRrUkZOYi8vZGcxbWl4V0FOZWxIZUhOdE1tTml3N2xuVE1kbW5MdmlyK3UyQS9EQStDR2Rhais1ZHhSeGdYN2tsbFd5ZkgrbXd6b0dreG1BUnJNWmk5WEtNejlzb01aZ2RCaFVqNHJwU2EyeGtibnpWMUpyYU96VW1NVEZRWUp1SVlRUVFnZ2h1bWgzY3hid0FUMTd1S3pQNllreGJIdmlEbXFOalpndEZpTDlmTmlZZWN4bC9TL2ZuNG5aWXJXYmdlMk1uek56K1NFdGd6NGhnZHc4dkordFBDRTRnTmV1bnNTNncwZTUrOHZsTEVnNXdFUGYvRWhjb0I4ZjNQZ2JoM3VqblZGU1U4ZWJhNVBaZXVTRVUvVjM1ZWF6SVNPWFhrRitYRFdnZDZmdXFWQmdPemY5eC9RakxhNjlzU2FaTjljbTg5REMxUUQwRHd2aTQ2MnA3TXJONTYvWFRIVTRtOTgvTklnbnA0NGt1NlNjcDc2M3p3NHZMaDJ5dkZ3SUlZUVFRb2d1V3RHOFYzZEdIOWRrNFM2dXFTT2pzSlQwd2xLMlpqY0Zsck0vL0JhckZWNjhZa0tYK3krb3F1VnY2M2VnMDZpWk5UQytTMzBWVnRmeTFQYy9vVllwZVhQMkZMdEErcHFrQkNyckRieTRjak9ic280UjRlZk4xM2ZQeGxldjYvUTkvN0V4aFM5MjdHTkJ5Z0ZTLzNodnUvV0hSb2J5MTJ1bjRxZlgyZlpYZDhhMWd4SUk4ZlpnY254MGkvTDh5bXFXN2N0RXExWng0OUMrUlBwNTg4d1BHM2hnM0JDbUpFUTc3QXZnbmpHRFdIVXdtMVVIcy9seTUzNXVIZUZjUm5WeGNaR2dXd2doaEJCQ2lDN1llNktRbEdNbkdSc1hRYVNmZDR0cnRjWkdjc3NxMjJ4ZmEyeTV0TmhpdFRMcHZTK3BheTRQOS9YaXFnRzlHUm9Sd3ZEb01GSnlUM1pwdk1mS3E3anppMldVMXRienpJelIrTGV6REwwdDlZMG03dnRxSlNVMWRUeDcyVmdHaEFXMXVGN1ZZR0RoN29OOHREVVZBRytkRzhmTHEzaHF5VTg4T25FWVNlSEJuYnJ2aEY2UmZMLzNNRE1Tblh2SW9WUW9XajNxNnhTTDFkcHVQenFOMm1FUS9jNjEwM2pscW9sNGFMV29sQW9XcHg1aVhHd0VUMHdkMWFKZVZYM0w3UElxcFlMWFowM201bmxMYkY5dmNlbVJvRnNJSVlRUVFvZ3VlT1hIclFEOGZ0SXd1MnRyRHgxbDdhR2pIZXBQcVZEdzNNeHhCSG02azlTekI0SE4rN1pQY1Nib3JqRVlLYW1wQTBEUlBMTnJ0Y0szZTlKNVpmVVdxaHVNM0RscUlQZVA2OXorWmdDenhjcmMrU3RJeXl0aXpxQkU3bTNlbjIwd21kbWNkWXhsK3pKWmMrZ29EWTBtK29jRzhlNTEweGtjSHN3L05xYndhZkplZmpxY3c0Q3dJSzdzMzV1cGlkSEVCVHEvdDN4cVFqUnBmNXJiNmJFRGxOYzFZRFNiOGRHNW9WR3BXSDB3R3dBM2RjZERKTFZLaWJmcWRCYnlPWU1TdVRZcGtaMjUrU3phazQ2bm01WmFReU5MOTJYUzg2eDkvNG5CQWV4NDZrNDBLbFdYUG8rNGNFblFMWVFRUWdnaFJCZWs1UlZ4WmYvZURzK2JIaDRWeGwyakJyYlpmdDcyTkhibDVyY291Nm1WSTc0Y2VlV3FpUXhwUG9JcUlUaUFCOFlQNGNHdlY3TWwremdBTVFFK0FMeTFMcG4vYlA0Rk43V0tsNjZjeUcxZFhNcXNVaXFJRGZURncwM0xHN01ucytkNEFmL2N0SnZrSXllb2J6U2hVTUQ0dUVqdUdqMlFTYjJqYk8zK2IvcG9iaDh4Z0g5dVNtSHhua084dm1ZYnI2L1pSa3lBTHovY2Z6MWVPbTJYeHVXc0xkbkhlZlRiTlhibFp4OXYxbGtLQmJocjFDeE9QY1NwU2ZRd0h5OWV1bktpWFYwSnVDOXRFblFMSVlRUVFnalJCVy9ObnNLNHVBaTc4ckd4NFl5TmkyQm12N2cyMitlVVZhTHR3RG5ac1lHK3pCNFliOXViZk12dzA4SHpnTEFnQm9RRnNTczNud205SW9rTjlMVTlESGhvd2xCS2F1cjQzWVNoVGg5Uk5XZFFJaVcxOWExZS8vTmw0MUFxRktpVlN2cUVCRkpZVlV1RW56ZFhEZWpOTlVrSmRyTzZwNFQ2ZVBMcVZaTjRZc3BJRnY2U3pnOXBHZnpsOHZIbkxPQUc2QmNhUkh3UGZ3d21NMmFMQmIxR3c1aTRjSjZlTnFyOXhzMUdSYmVkaEc1QXp4NGNlZkVoMjlMMXJ1d25GeGN2UldWRmFmdWJGNFFRUW9nTFdOem5hOC8zRU1SWnN1OW8rMXppcmhqM3poZmtWVlJ6OUtXSHV1MGU0dUp4MDZmZnN5TW5YNzRmTGhBbXN3VjFCeDRnQ0hFcDhmRU5jUGhVUmY2UEVFSUlJWVFRUXJpRUJOeEMySlAvSzRRUVFnZ2hoQkJDaUc0aVFiY1FRZ2poZ0x0YWt0b0lJWVFRb3VzazZCWkNDQ0VjV0g3MUtENmFPcWpEN1ZRS0JhRWVPb0xkM1J4ZUh4UHF6N3ByeG5KbFRFaXJmU3ljT1p3ZE45aG50KzFPbSthTTU4L0RFODdwUFlVUVFvaGZBOGxlTG9RUVFweGxXQTlmb3J6YytmbEVDUUNUd2dOUkt4U29sUW8wU2lXZUdqV2VXalZlR2hYK09pMEJPaTJCT2kwOTNOMEk5ZENoVWlqWVVWak96YXRUN1BxZUdSVk1qTGM3WlEzR1Z1L3Y3NlloVU85Y0J0K09KQ3pibEYvS1hXdC80Y0VCTVV5TERHTE9pcDIyYXowOWRmanJORTczSllRUVFnam5TTkF0aEJCQ25PVzZYazNINnl6TXpBUGdrNm1EVzYxckJZcnJEVlFhR3NtdmJlQmdXVFdsRFVaSzZvMm9sUXBNbHRPSGhDZ1ZDbVpFOXVCa2JRUGJDOHBkTXRaMzltUURNRE9xQjMzOHZXenZIWlVkcTY0RElOSkx6NkJBSDVmY1h3Z2hoQkJ0azZCYkNDR0VPRU9RWHN1czJGQjJGMVZ3dUx6R1ZwNWYyOENqRzlPb001bXBhelJUMDJoaTAzWGpxVzAwTS9xYlRVNzFQVGJVbjBDOWxuZFRzMjFudG5iVkIybEhBT2psNDBFZmZ5L2JlNEE0SDNlN01pR0VFRUtjV3hKMEN5R0VFR2U0dTI4VVdwV1MvK3pMYVZIZVlES3pwN2l5UlZsTm93bXQwdm4wS0xja2hBUHdUVVllYTJlUGFiVmVoSmNlb00wNmMzOUtKYWVxcmtXWmE4SjRJWVFRUXJpU0JOMUNDQ0ZFc3dDZGxwc1R3c21vcUdIRGllSjI2OWMybXZIeGNHNGZkTEM3RzFNaWdnQW9xamNRNitQUmJwdTI2amdLOXEwdW1qMFhRZ2doaE90STBDMkVFRUkwKzhQZ1huaHExS1FXVnpvMWExelRhTUpOcFVTcFVMUzdYUHp1dmxHb0ZBcmIrN2pQMTdaYWQrM3NNY1Q2ZUxSWkIrQ2hnYkcyMXdsK25uWmw4YjcyWlQvbmxiVFpweEJDQ0NGY1M0SnVJWVFRQXVqcjc4VU52Y002MUtiR2FBS2F6dlN1YVRTMVdpOVFyN1V0TFhlbFB3eU82M0JadWFIMXJPbENDQ0dFY0QwSnVvVVFRblJLbzhXQ3dXeWh3V1RCWURaVFoycCtielpUYnpMVFlMWmdNSm1wTjF0b01KbHBNSnN4bUN3WUxSWXNWaXNXSzVpdFZzd1dLeGJBWXJVMnZiZGFzVmlzVGU4QnMrVjB1ZFZxeFd3Qk0wM3RMYzN0dTBxalZQTFcySDZZclZhVVo4eEduNm1IdXh0dmordlhvaXpHeHgyQTE4YjB4V0EyMjdYNVB2c2syMDZXOGVDQUdQUnFGWlkyK3UrTU0yZkNOMXc3ampxVG1TdVdKdHZLM2huZm4xbXhvWFl6NXErUDZldXlNUWdoaEJDaWJSSjBDeUhFcjRqUmJLRzYwVVNWOGRTZlJtcWFYMWMyTmxKbE5GRjkxclY2c3htRDJVSzk2WXpnMld4cGNSVFd4ZTZ4UVhITlIydGw4WWZCdlJ6VzhkU291VGJPOFV6NEZkSEJEc3YzbFZSUjJtRGt0c1FJOXBkVzRhNVdPYldYdTZNR0Jmb1E2YVZuUWNZSnArci9jZHRCL3JqdG9NdkhjYWFZNXovbzF2NkZFRUtJaTRVRTNVSUljUkd5V0sxVUdrMlUxQnNwYlRCU1dtK2dwTUZJY1lPUlNrT2pMYWl1YVR6OXVzclFTSVBaY3I2SGZrRWFFK3BQYWtrbC85bVgwMnJRZmFTeWx1bEx0clVvZTJwSWJ4NFlFTTM5UDZXeTdyaDk0alVGOE0zTTRhZ1VDdjcyU3hiUGpVaHcrZGpkMVNwZWJaNjVYcHlWMzZrK1R1MzlkdVZ6RkMrZDFuV2RuYVc2UVpiSUN5R0V1SGhJMEMyRUVCZUlSb3VGTWtOalV3QmRiNlNrb1pHU0JnT2x6WUYxU2IyUjRub2paUVlqWlEzRzh6N1RyRllxY0ZNcDBhbFVUWC9VeXFZL0toVzY1bkkzdFJLOVNvbE9yVWFuVXVLbVZxSlZLbEVwRkNnVm9GQW9VQ2tVcUpRS1ZEU1ZxWlFLbE0zbFRmK2xxWTVDZ1VMWlhCOU8xMUVxdUgzTjdpNTlsZ1VaSjlpU1g0cTVnOW0vQytzYUFBaHgxem04cmxVcDZlWHJ5YWE4VWpibGx6cXNrMzNIOUZiN2QzVHR6T0RmMTAzRGZ5WW5rZWpueVlxY1Fyc2p6Vm9UN083R1Y3OFpScDNKak1saUphNTVtZnl4NnJwMldqb3Y3VTl6WGRiWDJkN2JzSk8vYjlqVmJmMExJWVFRcmlSQnR4QkNuQU5Xb0xUZVNGNXRBeWRyNjhtcmJTQ3Y1dlRyL0ZvRDVlZGc5azZyVXVLdFZlT3RWZU9sVWVPdDFlQ2xiZnF2dDZhNXZQbTZ0MWFEcDFhTlhxWENUYVZFcjFiaTFoeGN1Nm1VYURwd1B2V0Y3cHZNdkU2MXk2MnVCMDd2N1Q2YndXeGhZY1lKNXJlejdMdlJZdUY0YzE5dE9YdHB1cmRXVFlLZkZ4a1ZOVHliYkw5Y2ZNT0pFb3JyN2Irdml1dU45UFRVMmI2R2pSWUxQNThvNGZQMDQrMk9RUWdoaEJBZEkwRzNFRUs0Z01GczRXUnRBL25OZi9KcTY4bXZPZjM2WkswQm80dVhkdnU1YVFqVWEvSFhhUW5VdXhHZzB4Q2tjOE5QZHlxQVBoMVFud3FrM1ZTWFRxQjhJY2lvcUFFZ3NmbTRMa2ZlL2lXcjNSbjA0OVgxZGt2WEhUbDc1dnRZZFQwUC9KUktabVV0MVViNzdPbkxqaGF3N0dnQjI2NmZRRTUxSFRldlRnR2F0aWYwK2Q5NlZFb0YxdWFFZGtJSUlZVG9IaEowQ3lHRWs0eG1DOGVxNnpsYVhjZlJxbHB5S3VzNFd0WDAydEZzWWtkcGxFb0NkQm9DOUZvQ2RHNEU2VFFFNk55YTMyc0oxR3NKMG12eGQyc0t0TlZLMTJYQkZwMXpzcmFCb25vREF3TjlVQ3NWRHBmOGQzZEF1Nk93dk4wNndlNXUxSjUxcEprVnp2c1dCU0dFRU9MWFFJSnVJWVE0ZzhWcTVXUmRBMGR0QWZYcFAzazE5Vmk2RUVBRjZyV0VlZWdJOWREUjAwTlBtR2ZUNjNBUFBXRWVidmpwdEVnWWZmRkk4UFBrY0hrTlcvUEx1Q1l1bEpIQmZtdzlXV2E3UGpVaWlPMEY1WGJCYm5kb2ExLzRLYkUrSHUzV08vdG9NU0dFRUVKMG5RVGRRb2hmSmJQVlNtNVZQWWZLcTBrdnJ5YTdzbW5tT3FlNkRrTW5sb0c3cVpTRWVlam82YWtuekVQWDlNZXorYi91ZWtJODNHUnA5eVdpcDZlT0YwZjJJY3BMei9RbDIxaWRXOGcxY2FITTZSWFdJdWgrYTJ3L0RsZlUySlowZDZmUDBvKzFlZjNPUHBGVUdodjVQdnRrdDQ5RkNDR0VFQzFKMEMyRXVPUlZONXFhZ3V2U0dsdVFuVkZlMCtIanM5UktCWkZlZW1LOFBJanhjU2ZHMjUwWWJ3K2lmZHpwb1hlVFdlcEwxS212cTBxcFlHNi9LQjRkRkllYlNza1h6VW5ITnB3b0liKzJnU3RqUXZqM3Zod3lLMnJRcVpUNHVtbklyMms0SjJOOGVlZmhOcS9mMlNlUzBucGp1L1dFRUVJSTRYb1NkQXNoTGhrV3E1VmoxZlVjTHEvaFlIazFoOHFxU1MrcklhKzIvYXpRWndyMTBOa0M2aGdmZDJLOG1sNzM5TlRKUHVwZm9TanZwc3prVVY3dVBETXNuajNGbGJ5WG1zMzB5Q0E4TldwcUdrMjhsNXJOVzJQNzhmN0VBZngyZFFvaDdtNEE1RHA1QkZlUTNvM1htOC9hRmtJSUljU2xSWUp1SWNSRnE2Q3VnZFRpU2xLTHE5aFRYTUdCc21ycVRXYW4yL2YwMU5QSHo1TkVmeThTZkQySjlYRW4ydHNEblN3REYyZTRxWGRQQUdvYVRieTFPNU92RHA5Z1JJZ2ZOL1VPSnluUWg5dlg3R1p4Vmo2VHd3T1pHUlhNcWxtanlXdWU0VTR2cTNicUhsNWFOVGMwMzZjai9tOW9iNVFLNXg0RStldTAvSEZZdkZOMVgwL0o2UEJZaEJCQ0NPR1lCTjFDaUl0Q3Zjbk12dElxOWhSWHNyZTRrdFRpU2dyckRVNjExYXRWOVBIM0pNSFhpMFEvVC9yNGV4SHY1NG1YUnY0SkZPMzd6LzRjZXZ0NjhwZWRoMnhuYWU4b0tPZlAyOU41WTB4Zi9qTmxFRGV2VHVFUG0vZFRhVEJ4WTN4UGV1amRPRlpkeitiOFVxZnVjYVN5dGxOSGh0M1RMd3FWazBHM3I1dUdlL3RGT1ZWWGdtNGhoQkRDZGVRM1RpSEVCY2RpdFhLa3NvNjlwWlhzS2Fva3RhU1NqUElhcDQ1ZWl2UnlwNCtmSnduK25pVDZlZEhIejVOd1Q3M1RzNEZDck00dFlsOXBsZTE5aGFHUmU5YnZzYXYzYldZZVBmUmFOcHdvQVpxT2xIczIrU0QvMm5lRVdHOFBVa3NxTzVXVXJ5UGl2MWpYcmYwTElZUVFvdXNrNkJaQ25IY1dxNVhENVRWc0t5aGplMEU1S1lYbFZCbmJQMmJKVDZkbGNKQVBnd0o5R0JUa3c4QkFiNW05RmwzMjBNOTduYTc3UWRwUnU3SzhtZ2JiOHZLei9YZC9EbjV1bWhabHoyMVBwOUxnM0xGaUhha3JoQkJDaUF1RC9IWXFoRGpuckVCbVJRM2JUNWF6dmFDTUhZWGxWQmdhMjJ5alVTcnBGK0JGVXFCUGM2RHRUYmlYdTJRTUZ4ZVZSVm41ZG1WZkhUN2hkUHVPMUJWQ0NDSEVoVUdDYmlGRXQ3TUNPVlYxYkM4b0k3bWduTzBueXlodE1MYlpwcWVubnNGQlByYVo3TDcrWG1nbHdaa1FRZ2doaExqSVNOQXRoT2dXbGNaR051ZVY4bk5lQ2Nrbnl5aW9henZwV2Jpbm50RWhmb3dLOFdkVXFCOGg3cnB6TkZJaGhCRGl3bFZRVll2WllxR25yMWViOVRLTHkvanY1ajA4TW1rWVVmNCs1MmgwYlN1dmErRHRkZHVaMUR1U0dYMWliZVZIU3lzSThmWkUveXZZRXJiL1pERkhTeXE0YWtEdjh6MFVjUjVkK3QvcFFvaHp3Z3BrVmRTeUlhK1lEY2RMMkYxVTBXYmlzMUFQWFZPUUhlclBxQkEvZW5yb3o5MWdoUkJDaVBPb3N0NUFZWFV0aFZXMTVGZFZjNks4bXFMcVdwNmZPUjZQTS9JK21Nd1c1bnkwbUo2K1hueDk5K3dXU1VHckdnem8xR3EwYWhVQVJWVzFMRTQ5eEMzRCs5bUNicVBKVElQSmhMZk9yZHMvMDE5V2JxYW9xcGEzcnBtQ3A1c1dnTU9GcFN4SU9VQ2dwOTRXZEJ0TlptNzliQ2thbFpJM1prMW1WRXpIajB2c1RwUGUrNUpJZjIrK3VQM3FkdXVhTEJhVzc4dDBlQzBoT0lBK0lZRjgrMHM2WCt6WTEyYlFiYlpZVVNsbHc5eWxUSUp1SVVTbkdjd1dkaFNVc1NHdmhQWEhTOGlycVcrMWJyRGV6Ulpnanc3eGsvM1lRZ2doTGprTGR4K2tvS3FXK2tZVHRVWWp0WVpHcWcxR3Fob01WTlExVUZIZlFGbGRBNlpXVGpaUUtCUzhNV3V5N2IxYXBlVCtjWU41WWNVbXZ0cDFnRnRIOUxkZFMzcnRZNTZiT1k2N1J5ZTFPcDR2ZCszbjVWVmJPUHJTUXdBVTE5UXg0cTE1THZtc245eHlCVk1Tb2dHb016Ynk3Uy9weEFYNjJnSnVnS3ppY2dEaWUvamJ5clJxRmUvTW1jWmppOVp3ODJkTHVIZk1ZSjZhTmhLTlN1V1NjWFZWYmxtbDB3R3cwV1RtOGNXT1Q1RjRlT0l3K29RRXR0bmVhb1hYZnR4S2RrazUvNzVwSm03cUMrUHZRTGllQk4xQ2lBNHBxak93NFVRSkcwNFVzem0vbElaV2ZuRlFLeFdNQ1BaamNuZ2drM29HRWVNalFiWVFRb2hMMjRkYjkzQ2twS0pGbVY2anhsdm5ocmZPalVnL0h3YjJEQ2JBWFkrL2h3NS9EejFCbnU3MDhQS2doNWM3UFR3OTdQcThkVVIvRnUxSjU5ME5PN2wrU0o4dUJXWTZ0Wm81Z3hKYmxLVWNPMGx1V1NXekI4YWpVdHJuVHZreC9RZzFCcU5kdTFBZlQ5dnJwZnN5cVRNMmNzc1pEd1dnYVdrMVFQL1FvQmJsSTZQRFdQSGdqZnh1NFdvKzJycUg0VkdoVEUrTTZmVG5PbC9jdFJvTy9Qayt1L0orcjN6WWJsdUR5Y3pUMzY5bjZiNU14c1NHMDJnMlM5QjlDWk9nV3dqUnJ0SUdJNnR5Q2xtWlU4ak93bkphV3pRZW9OTXlxV2NnVXlPQ0dCdm1qK2V2WUsrV0VFSUljYmJ0VDkySnUwYUR1MWJUNldYRHg4dXJNSnJOQU53K2NpQUdrNGtURlZVQWhQdDZkNnBQTDUyV3YxNDd0VVhaazkrdEo3ZXNrbGV2bm9TN1ZtUFhacy83QmRRWWpIYnR6alIvNTM1ODlUcG1EWWh2VWI3M1JDRStlamVpQTN6dDJ2aDc2UG55emxsc3lNaTlLQVB1VXh6OW5iWG5aR1VORDN5OWlyUzhJdVlNU3VUMVdaTXVtSmwrMFQza04ySWhoRVBsaGtiVzVCYXhQS2VBN1FYbFdGclpuOTB2d0lzcDRVRk1EZzlpUUlCWGkvMW1RZ2doeEs5UnNKZjlqSFZIM1R0L0JSbEZaUTZ2TGIzL2VnQmVYcldGbDFkdGFYSHQybzhXZC9uZUhYVnFScnZQeS85MWVEM20rUStjN212ZG96Y1RGK2pua25HMUovVkVJVWs5ZzJudlY1ZmNza3FYSmFkYmZmQUl6L3p3RTdYR1JsNjRmRHgzamhyb2tuN0ZoVTJDYmlHRVRhV3hrYlhIaWxtZVU4QzIvREtIaWRBMFNpWGp3Z0tZSGhuRXBQQkFndlhkbjV4RkNDR0V1Smk4dVRhNVMrMXZIZDZmSHgvK2JadDExajE2Yzd2OWZKZDZtSDl0MnQybHNUamo0WW5EN01vT0ZwVHcwK0VjcGlaRXQ3dTMrVXorN3M0bFZpMnRyZWVUYmFtTTd4WEo2RTRrWTl1WFg4dzFIeTdpaGlGOWVIUDJsRmJyL1hmTEw3eTVOcG41ZDg1MmVKL2R4d280VkZqUzd2M0thdXY1eThyTkxOdVhTWlMvRDUvZmRoVko0Y0VkSHJlNE9FblFMY1N2bk1Gc1llMnhJbjQ0V3NEbXZGSWFMZlo3dE5WS0JXTkRBN2dpSnBqcEVUM3cxc28vSFVJSUlVUnIvclA1bHk2MW54b2ZUVmxkQTd0eTgyMkowaXhXSzQ5OHM0YWJodlpsZks4SXAyYURuNXc2aXNlbmpPalNXSnp4eE5TUmRtWFBMTmtBd0dOVFJ0anQ2WGFGZjJ4TTRmUHRhWHlWY29EVVA5N2I0ZmFMVXc4QjJKTEJ0V1p5ZkRSdnJrM205VFhiK09HKzYrMW14UmVrSExEMTFaWmFZeU9iczQ1ejI0aitQRE5qVEtlV3BZdUxsL3ptTE1TdlZIcFpOZDlrNWZGRGRnR1Z4a2E3NnlxRmd0R2gvbHdlSGN5TXlCNzR1Y2tQQnlHRUVLSTlDZ1VjZWZHaEx2Zno3WjUwWGxtOWhlc0g5OEZMcDZXb3VwYVZCN0tZbWhEZG9lWGFwM3g1eDlXTWpZdm84cmljWWJaWStTa2pCejkzSFgwN01NdmRFV05qdzFtODV4QXpFbVBicjN3V2c4bk1EM3N6OEhQWE1TVStxczI2OFQzOHVieGZMMWJzejJMMXdXeG05b3RyY2IyMHRwNnhzZUY4ZWVjc1c5bWJhNU1aRVJYV29sNkVuemNiSDcvMW5CemZKaTQ4RW5RTDhTdFNhV3hrNlpFQ3Zzbk01MkJabGQxMXBVTEJpR0Jmcm93SjRUZVJQZkRYYVIzMElvUVFRbHc0U21ycUFQanRwMHRjMHQrY3dZbGNOeml4L1lxdFVDcnNNNEIzeHBDSUVLeFcySmRmeEpqWWNIS2JmMjdIQnZvNlhGbytmOWNCNWlYdlpjRmRzd255Y3JlN0h1Ymp4WlBmcmJjclR6bDJFb0JubC83c01IdDVVWFdTUDMvWkFBQWdBRWxFUVZUVDM2K2p0bitZT29Jd0h5Kzc4bTFIVGxCY1UwZDhEMzhXcEJ4bzU1TkNnSWM3bC9YdFdQQThQVEdHZmMvTzdWQ2JVMWJzejZLaXZvRjd4aVE1bGNEc2tZbkRXSGtnaTNkKzJzR01QckV0a3VPVjF0WVJjMWFpdVArYlBwcC9ia3hoYjE0aGFYbEZBUHh6WTBxNzkzbHcvRkE1ci9zU0pVRzNFSmM0aTlYSzlvSnl2c25NNDhkalJSZ2RIUEhWeTllRDYzdjFaRlpzS0VGNkNiU0ZFRUpjUEJwTTV2TTlCQnVUMllKRzVacWdPeWJBdCtsSXFwUEZqSWtOSjZlMDZTaXl1RUEvdkJ3OEZDK3RxY1BQWGNlb052WTN0N1VNZWtsYVJwdmpjZFQyN2pGSkRvUHVSWHZTQWNnb0t1UFB5emEyMlMvQWdMQ2dEZ2ZkWGZINWpqUVVpcWE5ODg1SUNBNWdXa0lNYXc4ZFpVbmE0UmJIcDVYVTFqUHNyRmx0Z0wrdDM5SG1lMGZtamgyTVNpbFp6QzlGRW5RTGNZa3FOelN5TU9NRVgyWGtrVmRUYjNmZFhhM2lxcGdRcnUvZGswRkJQbktHdGhCQ2lJdmFncnRubis4aFlEQ1owWjl4WE9aN0czWjJxUDFqazAvdnYxWXFGQ1FFKzNPd29CU0FJNlVWaFBwNDRxWFQwbWcyVTk5b2F0RTJ2YUNVdmlHQlZEVVk3UHJWYTlSb1ZDcU92bVMvN1AyUmI5YXdmSDhtbVM4OGlOckJBNE9wNzgvblNFbUZ3N2FPRkZYWHNmSmdOaEYrM3NRRytsSlJiMkRKZmRjNXJMc2pKNStiUHYyZTRRNkMxdTZTY3V3a2FYbEZqSXVMY0hpVVdXdCtOMkVvYXc4ZDVSOC9wekJyWUR6cTVsVUJaYlgxSEMrdll1SHVneTNxSC9qemZiaHJOYnl3WWhOZjdOakgwWmNlb3RiUXlKQTNQK0hoQ2NONFpKSjk4amx4NlpLZ1c0aExURVpGRForbkgyZEpkajRORG1hMWgvYnc1WWJlUGJrOE9oaDN0VHhORlVJSUlWeWwybUFrME9OMDl1Mi9iOWpWb2ZabkJ0MEF2WVA4YmN1VGo1UlVrQmdjQU1DQ2xJTzhzR0tUWGZ2TTRqS1NYdnZZcnZ5TldaTzVjV2hmaC9lc2FqQ2cwNmdkQnR5ZDhmRzJQWmpNRnU0WU9aQ1lBQi91bWIrQ25UbjVqSWh1R1ZoYnJGYmVYcGVNVHFObTd0akJMcm0zTTA0bHVaczdkbENIMmcwS0QyWkVkQmc3Yy9KWnNqZUQ2d1luVW10b3hHQXlzKzdRVWRZZE90cWkvbVY5NCt6NjhIRFRNQ1UraXE5U0R2REErTUZ5TnZldmlBVGRRbHdDTEZZckcvTksrQ3o5T0Z2eVMrMnVCK2kweklrTDQ3cmVZY1Q1ZFAzc1VDR0VFRUswVkd0b3BNN1lTR0J6WUh6SzdJSHh2SHZkOURiYlByNW9yY1BsM1hHQmZpeEp5OEJzc1pKZFhHNjNCRHY1eVR0UktSV01lR3Nlejg4Y3g1VURlck44WHlZdnJkckN6cWZ2b3I3UnhNUjMvOWZtdmZNcXFnbjE5blR5VTdhdHFMcU9MM2Z1eDk5RHo4M0QrNkhYcUJrYUdjS3p5MzVtNlFNM3RGZ0Y4UEhXVkhZZksrQ1pHYU1KOFQ0M3Y1c2NMQ2hoL2VFY0VvTURtTkFyc3NQdDd4ODNoSjA1K2Z4ell3clhKQ1hnNGFheFd3SHd0L1U3K0dCVGlzTXRBQUIzajA3aWhrKys1N1B0K3pvYytJdUxsMnNlYVFraHpvczZrNWt2MG84emZjazI3bDJmYWhkd0R3cnk0YjBKQTloNi9YaitiMWh2Q2JpRkVFS0libktrZWM5MXVLLzlIdWZPaWdyd0ljQkRUMkYxRGNmS3ErZ2IyaklUZUtDbm5pRFBwcVJwWGpvM2dqemQ4V3JPamgzazZkNWkxdDJSNmdZak9XVVY5QXBxLy9neFo3ejI0MWJxRzAzOGZ0SndXNEQ5NmxXVE9GRlJ6ZSsvWFlQWllnVmdUZm9SM2x5YnpKalljTzRaYys0Q3o3K3UydzdBQStPSGRLcjk1TjVSeEFYNmtWdFd5Zkw5bVE3clZCdU1lTHBwVVo1OXRsaXo0VkZoVE9vZHhYc2JkcEpkVXQ2cGNZaUxqOHgwQzNFUkttc3c4dkdCWTN4MStEalZaKzNwVWlzVlhCWVZ6SjE5SWhrYzVIT2VSaWpFdVpWOVI5dXpTRUlJMGQxMk4yY0JIOUN6aDh2Nm5KNFl3Mi82eEpKWlhJYlpZaUhTejRlTm1jZGMxdi95L1ptWUxWWkd0NUY4elZrL1orYnlRMW9HZlVJQ3VYbDRQMXQ1UW5BQXIxMDlpU2UrVzhmZFh5N25zcjZ4UEw5aUUzR0Jmbnh3NDI5c2U2TTdxcVNtamsrUzl6SXVMb0t4c2VIdDF0K1ZtOCtHakZ4NkJmbHgxWURlbmJxblF0RTBVLzNzc3AvNU1mMElzd2JHMjlXcHFHdkFWNjlyczUrWHJwekFaUjk4emIzelY3TG8zbXNKYU9maGlMajRTZEF0eEVXa3VON0l4d2R5K1BMUWNidjkybjV1R201S0NPZldoQWhDM09VTVNDR0VFT0pjV3JFL0M0QVpmVnlUaGJ1NHBvNk13bExTQzB2Wm1uMENnTmtmZm92VkNpOWVNYUhML1JkVTFmSzM5VHZRYWRRT2c4ZU9LS3l1NWFudmYwS3RVdkxtN0NsMmdmUTFTUWxVMWh0NGNlVm1ObVVkSThMUG02L3ZudDF1Y05xV2YyeE00WXNkKzFpUWNvRFVQOTdiYnYyaGthSDg5ZHFwK09sMXJjNUNPK1BhUVFtRWVIc3dPVDdhNGZXQ3FocDgzUjEvcnB6U0N0N2JzSXRuTHh2TDI5ZE00ZUZ2ZnVUR1Q3NW4zbTFYRXVIbjNla3hpUXVmQk4xQ1hBUUs2Z3g4dUQrSHJ6Tk9ZRGdyMkU3dzllU092cEhNaWcxRjU2SWtLRUlJSVlSdzN0NFRoYVFjTzhuWXVBZ2l6d3FlYW8yTjVKWlZ0dG0rMXRqWTRyM0ZhbVhTZTE5UzExd2U3dXZGVlFONk16UWloT0hSWWFUa251elNlSStWVjNIbkY4c29yYTNubVJtajhlL0NUR3Q5bzRuN3ZscEpTVTBkejE0MmxnRmhRUzJ1VnpVWVdMajdJQjl0VFFYQVcrZkc4ZklxbmxyeUU0OU9IRVpTZUhDbjdqdWhWeVRmN3ozTWpFVG5IbklvRllvV1IzMDVZckZhMisxSHAxRXpKU0hhNFRXRHlVeEdVUmxESWtKc1pjYm1JKzBlWDdTV1pmc3pjZGRxdUgvY1lDN3YxNHZuTHF2bHBWVmJ1UExmMy9EaUZlT1puWlRnMUdjUkZ4OEp1b1c0Z09YVjF2UGZmYmw4bTVWbmQ3NTIvd0F2SGttS1kycEVrQnozSllRUVFweEhyL3k0RllEZk96Z0dhdTJobzZ3OUs3TjFlNVFLQmMvTkhFZVFwenRKUFhzUTJMeHYreFJuZ3U0YWc1R1Ntam9BRk0wenUxWXJmTHNublZkV2I2RzZ3Y2lkb3daeS83ak83VzhHTUZ1c3pKMi9nclM4SXVZTVN1VGU1djNaQnBPWnpWbkhXTFl2a3pXSGp0TFFhS0ovYUJEdlhqZWR3ZUhCL0dOakNwOG03K1dud3prTUNBdml5djY5bVpvWVRWeWc4M3ZMcHlaRWsvYW51WjBlTzBCNVhRTkdzeGtmblJzYWxZclZCN01CY0ZNN0h5TDlhZW5QMUJpTTZOUnE5dVVYVVY3WFlEc3IzV2d5cy9WSTB5cUZGUWV5dVh0MEVnOU5HSWFQdm1sRjRsMmprM0IzMC9EblpSdDViOE11SnZTSzdOSURFSEhoa3FCYmlBdFFVWjJCOS9jZTRkdXNQRXlXbGs5ZEJ3WDU4R2hTTEJONkJrcXdMWVFRUWx3QTB2S0t1TEovYjRmblRRK1BDdU91VVFQYmJEOXZleHE3Y3ZOYmxOM1V5aEZmanJ4eTFVVGI3R3BDY0FBUGpCL0NnMSt2Wmt2MmNRQmlBcHB5dkx5MUxwbi9iUDRGTjdXS2w2NmN5RzBqK2p0OUQwZFVTZ1d4Z2I1NHVHbDVZL1prOWh3djRKK2JkcE44NUFUMWpTWVVDaGdmRjhsZG93Y3lxWGVVcmQzL1RSL043U01HOE05TktTemVjNGpYMTJ6ajlUWGJpQW53NVlmN3IyODE4N2VyYmNrK3pxUGZyckVyUC90NHM3YlVHUnRadHE4cHFacEdwV0xXd0hodUh6RUFBSlZTU2FDbm5sQWZUOTZhUFlVb2YvdGNPemNPNlV0Q2p3QUNQUFFTY0YvQ0pPZ1c0Z0pTYnpMejBmNWNQanlRUTMzemNxUlRodlh3NVpHa1dNYUdCVWl3TFlRUVFseEEzcG85aFhGeEVYYmxZMlBER1JzWHdjeCs5bWMybnltbnJCSnRCN2FJeFFiNk1udGd2RzF2OGkzRFR3ZlBBOEtDR0JBV3hLN2NmQ2IwaWlRMjBOZjJNT0NoQ1VNcHFhbmpkeE9HRWhQZzY5Uzk1Z3hLcEtTMnZ0WHJmNzVzSEVxRkFyVlNTWitRUUFxcmFvbnc4K2FxQWIyNUppbUJucTFrY3cvMThlVFZxeWJ4eEpTUkxQd2xuUi9TTXZqTDVlUFBXY0FOMEM4MGlQZ2UvaGhNWnN3V0MzcU5oakZ4NFR3OWJaVFRmYngzM1hUZW5UTWRrOFdNV3FuaXpPM2lLcVdDLzl4ME9mNGV1allUeGczcTVCSjdjZkZRVkZhVXRyOTVRUWpScmN4V0s0dXk4bmt2Tlp1aU9rT0xheU5EL1BoOVVod2pRdndrMkJaQ0NPQzlEVHY1KzRaZGR1ZmppbCtuY2U5OFFWNUZ0WHcvWENCTVpndHF5VEVqZnFWOGZBTWMvcm91TTkxQ25FZFdZRk5lQ1cra1pKSlJVZFBpV29LZkYzOGMxcHZ4WVFIblozQkNDQ0dFRUIwa0FiY1E5aVRvRnVJOHlhcW81YVdkaDloNnNxeEZlYkRlalNlRzltSjJiQ2lxTGh4cElZUVFRZ2doaERqL0xzcWdPKzd6dGVkN0NFSjBtOEo2QTA5dk9jRFRXdzZjNzZGY1VyTHZtSDYraHlDRUVFSUlJWDZGWlAySEVFSUlJWVFRUWdqUlRTVG9Ga0lJSVlRUVFnZ2h1b2tFM1VJSUlZUVFRZ2doUkRlUm9Gc0lJWVFRUWdnaGhPZ21FblFMSVlRUVFnZ2hoQkRkUklKdUlZUVFRZ2doaEJDaW0walFMWVFRUWdnaGhCQkNkQk1KdW9VUVFnZ2hoQkJDaUc0aVFiY1FRZ2doaEJCQ0NORk5KT2dXUWdnaGhCQkNDQ0c2aVFUZFFnZ2hoQkJDQ0NGRU41R2dXd2doaEJCQ0NDR0U2Q1lTZEFzaGhCQkNDQ0dFRU4xRWdtNGhoQkJDQ0NHRUVLS2JTTkF0aEJCQ0NDR0VFRUowRXdtNmhSQkNDQ0dFRUVLSWJpSkJ0eEJDQ0NHRUVFSUkwVTBrNkJaQ0NDR0VFRUlJSWJxSkJOMUNDQ0dFRUVJSUlVUTNrYUJiQ0NHRUVFSUlJWVRvSmhKMEN5R0VFRUlJSVlRUTNVU0NiaUdFRUVJSUlZUVFvcHRJMEMyRUVFSUlJWVFRUW5RVENicUZFRUlJSVlRUVFvaHVJa0czRUVJSUlZUVFRZ2pSVFNUb0ZrSUlJWVRvb3FPbEZXek5QbzdSWk83VysxVFVONUJkVXM3SnlocVg5bHRRVlV0dVdTVVdxOVdsL2Y3YVZkWWIrRGt6dDlYcjlZMG1WaDdJYXJPUGdxcGE4aXFxMjcxWFpuRVpUMzYzbnR5eXlnNlBzN3VVMXpYd3A2VS9zeWI5U0l2eW82VVYxRGVhenRPb3VrOStaVFdMOWh5aXVzSG84SHBwYlQxZjd0eC9RWDJOeExraFFiY1FRZ2doUkJmOWMyTUt0MzYrRkpQRjBtMzNxREVZdWZiRHhVeDcveXZlL1dtblMvdStiOEZLSnYvOVN3bTZYZXdQaTlkeTcvd1ZiTWh3SEhqL2ZjTXVIbHI0STh2M1p6cThiakpibVBQUlloNWZ2TTd1YTFQVllHanhrS2VvcXBiRnFZY29xNjIzbFJsTlpxb2FEQzc0Sk8zN3k4ck4vTzdyMWRRWVRnZWNod3RMV1pCeWdQMG5pMXVNNmRiUGxqTHpnNi9aZmpUdm5JeXRJeWE5OXlXM2Y3RzBVMjMzNXhmejFQZnJLYXFwZFhqOUh4dFRlRzc1UnZKZC9OQk1YUGpVNTNzQVFnZ2hoQkFYdThLcVd0eTFHdHkxbW03cDMyU3g4TkRDSHpsYVdzSEFuajM0ZGs4NjQzdEZjTldBM2k3cHY2cmVnTGZPRGJWUzVtTmM2WldySm5IRnZ4ZnkrMFZyV1BiQURVVDUrOWl1YlQrYXg4ZmI5akN4ZHlSWDlIUDhkVlNybE53L2JqQXZyTmpFVjdzT2NPdUkvclpyU2E5OXpITXp4M0gzNktSVzcvL2xydjI4dkdvTFIxOTZDSURpbWpwR3ZEWFBKWi90azF1dVlFcENOQUIxeGthKy9TV2R1RUJmUE4yMHRqcFp4ZVVBeFBmd3Q1VnAxU3JlbVRPTnh4YXQ0ZWJQbG5Edm1NRThOVzBrR3BYS0plUHFxdHl5U2xSS2hjdjdUVDFSeUpjNzk5RXJ5SThlWHU1a2w1VGJya1g3KzNiTFBjV0ZRNEp1SVlRUVFvZ3VLcWlxSmNqVHZWdjZObHVzL0dIeE9qWmxIZU9KcVNPNWIreGdydnZrTzU3NGJqMmVibG9teDBkMStSNUYxYlZFK0htN1lMUy9UaWFMaFZVSHNoMWVteHdmeGJZako5aWFmWUswdkNKYitmckRPU2dWU3FZbHhEaWM2VDcxUU9YV0VmMVp0Q2VkZHpmczVQb2hmWEJUZHo0NDFhblZ6Qm1VMktJczVkaEpjc3NxbVQwd0hwV0RoeTQvcGgraHhtQzBheGZxNDJsN3ZYUmZKblhHUm00NTQ2RUFZSnZoN2g4YTFLSjhaSFFZS3g2OGtkOHRYTTFIVy9jd1BDcVU2WWt4bmY1YzUxT3Z2L3pMOXZyVVlvVGYvSE9CcmV5QmNVTzRjOVJBSGxyNEkyYUxsYXppY3FhOS8xV0xQbjU1NWg3ODNIWG5aTHppL0pDZ1d3Z2hoQkNpaXdxcmE2a3hHSWw1L29OT3RmL1RiOFl3ZCt4Z3UzS2p5Y3pqaTlleDhrQVc5NHhKNHVHSnc0Q21XY1k1SHkzbXZnVXJlWHYyRkdZbkpYUjY3TVUxZGRRM21vZzhZeFpXZEl6UlpPYlJiOWUwV2VmWlpUODdMSDl1K1VhSDVZUENnekdhbTVhUDN6NXlJQWFUaVJNVlZRQ0UrM2J1QVltWFRzdGZyNTNhb3V6VVB2QlhyNTdrY0tYR252Y0xxREVZN2RxZGFmN08vZmpxZGN3YUVOK2lmTytKUW56MGJrUUgrTnExOGZmUTgrV2RzOWlRa1h2UkJ0d0F1NTYrMi9iNjU4eGMvckI0SGQvZWM2M3RNOWNaRzdudDg2VVUxOVF4NzdZcm1kUzc2U0ZaOHRFODd2aGlHYk1IeHVPcmw0RDdVaWRCdHhCQ0NDRkVGOVFaRzZreEdJa045R1ZpNzg3Tk92Y1A2MkZYVmxKVHg0TmZyeWJsMkVrZW5qaU1KNmFPdEYwTDhuVG42N3RuYy9POEgzaDg4VHJTOG90NVp2cG90SjJZQmMwc0tnT2craHp0L2IwVTZUVWFkajU5bDB2N3ZQV3pIOGhvL3RxY2Jlbjkxd1B3OHFvdHZMeHFTNHRyMTM2MDJLWGpjTWFwR2UwK0wvL1g0ZldPUEl4YTkrak54QVg2dVdSYzdVazlVVWhTejJBVTdhenN6aTJyYkxFMTRFeWY3MGpqN3h0MnRTZzc4MnV3NTQvM0VCUGd5N09YaldWY1hBUUFHVVZsM0w5Z0paZjFqZVdOMlpQYnZiKzQrRW5RN1FRM2xRcGZuWmJDTXhKVE9DUFMyNE9SWVlGQTAzS1RwVm5ITVpwZG0yQkZxMUoycXMreDRUM3cwRFI5K2RjY3pYZlplTDY2ZWp3QWVkWDFQTFVoeFdYOWRrYVlwenNsOVEwZCt2dVpHZHVUcDBmMlozdCtNVXN5ajdFanY2UWJSOWhFcjFieDF1U2hxSlZLckZaNGZuTXFKZlVOVHJmMzBtcDRZOUlRbEFvRko2cHFlVFY1WHplT3RuMGFwWkxueHc1a2JjNUp0cDRvd2l4SmVZUVFsN2lDcXFha1NSTjZSZkw4ekhFdTZYTnI5bkdlK0c0OXhUVjFQRDl6SEhjNTJMY2I1dVBGNHJsenVPK3JsY3hMM3N1V3JPTzhkT1VFUnNYMDdOQzk5dVUzTFhsT09kWTBvM25tbmx6aEhJVUNsMnd2ZU9TYk5ZenJGYzZOUS9yeTQ4Ty9iYlB1dWtkdmJyZS83MUlQODY5TnU3czhydmFjV29GeHBvTUZKZngwT0llcENkSDBDUWwwdWk5L2Q3MVQ5VXByNi9sa1d5cmplMFV5dW9QZjh3RDc4b3U1NXNORjNEQ2tEMi9PbnRKcXZmOXUrWVUzMXlZei84N1pEdTl6eDhpQnRxMEFXN05QOE1LS1RjeTc3VXJiZGcxZnZZN3Nrbkp1Kzl3K09kdXlmWmtzMjllMHRlRHA2YU41Y1B5UURuOE9jWEdRb05zSjA2SkRtWGZGV0ZKT2x2THZQWWRabG5YY3FYWnZUUjdLMUtoUUFOS0t5bGwwdVBVakl6cHJ6WTNUVVFBYmpoWHc5NVIweWxzNW91QnNmNTA4akY1K1hnQUV2Yi9RWmVPWkhoMEdRRlo1KzBkYmRDZHZyWWJ2cnAyRTJXTGxzZlc3MkhYU3VlRDUydmhJK2dmNTBqL0lsMzNGNWVjazZINW9TQ0kzOVdsYVZyVWh0NkJEQVRmQVBRTjdjVU5pTkFCLzJiTFgxY1Byc0ZtOUkzaGdjQUlQREU3ZzMzc084L3ptMVBNOUpDR0U2RllGVlUyWmlFTzhQYnJjVjFXRGdUZlhKck1nNVFDK2VoMmYzWFlWNDN0RnRGby93RVBQd3J1djRZMjEyL2cwZVMrL25iZUV5ZkZSUER4eEdFTWlRcHk2NTQ2Y3BvZnZab3VGalpuSHVLSi9yeTUvamwrcmwxWnRZVjV5MnorTDd4cWRaSHM0azVKN2ttQnZEMXVBdG54L0p0NTZMVGNPNmN1Ky9HSjI1ZWJiRXFWWnJGWWUrV1lOTnczdHkvaGVFVTdOQmo4NWRSU1BUeG5SeFUvVnZqTlhZWnp5ekpJTkFEdzJaWVRkbm01WCtNZkdGRDdmbnNaWEtRZEkvZU85SFc2L09QVVFnQzBaWEdzbXgwZno1dHBrWGwrempSL3V1NzdGckxUUlpLYXNydTFKdWV5U2NqNis1UXJiVmdHQWFlOS94VjJqazdobGVEL2JlM0ZwazZEYkNaZkY5a1FCREE4TllQRmg1L1pjakFvTHNnWGNBQU42K0RFeUxOQ2xRVnlrdHdmOUFwdjJpNFI2dXZQYWVaN2g3SXkvVHJGL010cWVvdG9HM3RxeHY4MDZMMDhZVEp4djAwT0Y1ZGRONGRPMExGN2Vsa1pkRzJkQ2VtalV6SWhwZW1oUWJ6S3pMT3RFaDhmV1VVSHVPaDRlMnBTWXhBcThtcHpXb2ZZZUdqVVBERzdheDFkbGJPUi8reDBuY1RtWDdodDBlai9YZ29OSHorTkloQkRpM0NocFhnbTM3VWdlcFIxY0ZhZFZxWGh5MmlnQUZxUWM0TzExMnltdmEyQllWQ2l6QnNSMzZPaWlMMjYvbXBkV2JXWkRSaTRiTW5MNXc1U1JQREtwN1orejlZMG10aC9OSTl6WEM1UEZ3bmVwaHlUb2RvRlhycHJvc1B6UHkxcnUzNzcrays5YUJPRm5PbFJZd2l1cnQzRDk0RDU0NmJRVVZkZXk4a0FXVXhPaU81VTc0TXM3cm1ac1hPc1BjRnpKYkxIeVUwWU9mdTQ2K25aZ2xyc2p4c2FHczNqUElXWWt4bmE0cmNGazVvZTlHZmk1NjVqU1RpTEMrQjcrWE42dkZ5djJaN0g2WURZeis4WFpybVdWbEhQRnYrd25yKzc2My9JVzcwOWxqeitUdjd2dW5DMmpGK2VmQk4zdFVDb1V6SWh1Q3A2dHdJcnM5Z014dFZMQm01TmFMZzlSMERTN1BQWHJOUzViWWo0ejl2UVNsK1ZaSjF5K2RQMWN1S04vWFB1VnpwSlZYdDF1MFAzaWxsVDhkVm91aSsySlVxSGczcVRlVEkwSzVhRzFPMXFkOWI1alFCenV6VXZ1VXdwS1NQRHZXaGJYU2tNam1lVlZiZFo1ZS9KUTJ6TC9EYmtucVdzMDA5dUo3TEc1VlRVWXpSYWVHTkdQQUwwYkFLdXk4d2oyMEJQczRkeXlyS0s2ZWlvTmpVN1ZkZGJJc0VBR0J6Y2RDN0xsUkJIcHBaVXU3VjhJSWM3MDIwK1h1S1NmT1lNVHVXNXdZdnNWVzJGcFBwdDdVOVl4Tm1VZDYxRGJJRTkzVzlDdDEycG9ORnQ0NmNxSjNEcThQMGRMS3h3dTIyM042Tmllckhyb0pyN2FkWURGcVllNGEvVEFkdHY4ZERpSCtrWVRNL3JFWWdXKzJKRkdZWFV0d1Y1ZG43VS9VMnduRTh3NTQ5UW1wZ3ZsK3dIZ2x1SDlIWmFmSFhTM1pVaEVDRlpyMC9ML01iSGg1SlkxL1U0UkcranJjR241L0YwSG1KZThsd1YzelNiSXkzNnBlNWlQRjA5K3Q5NnVQT1hZU1FDZVhmcXp3K3psUmRWMUFBN2IvbUhxQ01KOHZPekt0eDA1UVhGTkhmRTkvRm1RY3FDZFR3b0JIdTVjMXJkandmUDB4QmoyUFR1M1EyMU9XYkUvaTRyNkJ1NFprK1RVVVdXUFRCekd5Z05adlBQVERtYjBpYlVkNzlVM0pOQmhRQzNFMlNUb2JzZncwQUQ4bTRPYTNRV2xGRGp4QlB2K1FRbjBiWjZCM3BaWFRIWjVOYmYxanlVeHdJY1h4aWJ4N0tZOUxobmI1WEhodHRmZlplUVM0K3ZKcmYyYyt3ZnJWS0FHOE56WTluOG9uK25sclIyYmpUMGZ5aHFNM0xaOEMvY003TTJMNDVOd1U2bUk4ZlZrMlhWVCtIdEtPcStmdFNwQXExTHl3S0RUbVYvSGh3ZXo2b2JnTG8xaFEyNEJOL3pRK2cvWFcvckZjc1VaWDhNcFVhRnN1eTIwMWZwbkd2Ty9WVml4Y3Y4WnM4bzM5b25teGo3UlRvL3ZxUTBwZkxhdmFXYjhvU0dKL0dWYzYrZDhPdktYTFh2NTRKZERMY3FlSG5uNmx3eWoyY3lmUmc5d3FxOUdpNFczZDdUL1Exa0lJYUFwYy9PbzZJN3Y0ZXd1czVNU09wVTlQT20xai9IU25kNC9QWHRnUEZQaW8vRFdOZjJNamczMGRiaHN0ejIzanh6QTdTT2QrL2Qzd2U2REFGelp2eGRxbFlwNXlYdjVaRnNxZi9yTjJBN2ZWNXkySnYxSWwvdUlDZkRGWGF2aHdNbGl4c1NHazFOYUFVQmNvRitMNzV0VFNtdnE4SFBYdGJtbi85U1Nha2VXcEdXME9SNUhiZThlaytRdzZGNjBKeDFvU2hqbXpJT0dBV0ZCSFE2NnUrTHpIV2tvRkhCckt3OUh6cFlRSE1DMGhCaldIanJLa3JURExZNVBLNjlyNEk0MlZxVGNQVHFKeHhldnN5di8yL29kL0czOUR0djd0OVltODliYVpBbmlMMUVTZExmanNqTm1rMWM0c2R5NGY1Q3ZMZEJvTUpsNWJQMU9pdXNhbUJRVlRJU1hCM01IeGJNMXI0aVYyWGxkR3BlL1RtdEwwbFpRVzgrMnZHTEdoL2ZnMGFGOU90eFhSOXQwUjlCOXFMU1M4Zk5YdDFtbitORWJPOXp2SjJtWmJNOHZadDdsWTRueDlVU2xVRkRoWU4vN3ZVbTlDZlYwYm9iWUZmb0YrdkxxQlB1allaeWxWaXI0KzdTUmFGWDJUNlRQbHpFOWc1Z1FjZnBCeFpTb1VLWkVPZmNRd1dpV29Gc0k0YnpyWERBVGVTR29OUnFKMWJVOFN1bFV3SDB1SERoWnpOYnM0eVFHQnpDNGVmOTNVbmd3ODNjZDRJRnhRL0IzY3VXVU00NTBZeUF4N3AwdnlLdW9ac0hkczd2dEhoMTEvNEpWWGU1RHFWQ1FFT3pQd1lKU0FJNlVWaERxNDRtWFRrdWoyVXo5V1Z2bTBndEs2UnNTU0pXRExQUjZqUnFOU3VVd29IdmttelVzMzU5SjVnc1BvbmJ3ZThYVTkrZHpwS1RDNldDd3FMcU9sUWV6aWZEekpqYlFsNHA2QTB2dXU4NWgzUjA1K2R6MDZmY01qd3B6cW05WFNEbDJrclM4SXNiRlJUZzh5cXcxdjVzd2xMV0hqdktQbjFPWU5UQWVkZk9xQUpQRndyNzhZaDZiUElLeHNhY25VMVljeU9LejdXbE1TNHl4VzVuZ2FFLzN2V01HY2RPd3ZpNzRoT0pDSkVGM0c1UUtCZGZHUndKTlM1ZSt6Mng3eVppM1ZzTkhsNDJ4QlVLdkp1L2phRVZUY3BYSDF1MWkwVFdUVUFEL25qR0tLeGF0WjM5eFJhZkhkbTFDRktybVRBNkxEK2RpdVFnelJLdk95RVRSbmVNL1VGTEJ0Sy9YOFA3MEVaVFZHL24zbnNNdHJvZDd1Zk4vWjh6UVB2ampkbzVYMTlyMTg5RmxZd2oxMUZQV1lPVDI1WnNkM3V2MWlVTVlFTlMwUDJkdmNibkRPaEZlSGl5Y05jRzJyUHpwRGJ1WnR5OExnSjVlN21oVlN0djNUV3VlSFRQUXRveDdUMkVabDMyekRvdlZpcWRXemFUSUVKWjNZVC82cVZVQVBUeDAzRE93S1J2bjErbEhiV1A2WXl1ejE2MlZPOFBLeGZmOUs0UVFYVkZyYU1Sc3NlS2pieGxrZC9hYzc3UDFDUWxrNWUvYWZsajk1dHBrQU80YmQvb2g4SDFqQi9IUXdoOTU5Y2V0L08zYWFTNFp5Ni9SM2o4NVR1eVY5TnJISGVxbmQ1QS9hWGxOMmVXUGxGU1FHQndBd0lLVWc3eXdZcE5kL2N6aU1vZjNlR1BXWkc0YzZqaWdxMm93b05Pb0hRYmNuZkh4dGoyWXpCYnVHRG1RbUFBZjdwbS9ncDA1K1l5SWJobFlXNnhXM2w2WGpFNmpkbmhHZlhmNXorWmZBSmc3ZGxDSDJnMEtEMlpFZEJnN2MvSlpzamZEN3NHZnQwN2JZbG4vcVZNQVBOMjBEazhFT0h0UHQ3K0hYdlo0WDhJazZHN0RwTWdRd3BxUGY5aDJvb2k4NWowdGpxZ1VDajZlT2NhV0VYeGJYakVmcHA1ZXByUHBlQ0VmNzgxZ2JsSTg3aG8xQzJkTjVPcEZQNUZkMGJrczM3YzFMeU8zQWwvc2IxckN0UEY0b2RPWnlKTnZ1N3hic3BkM2hMZWJ4dmE2dG8wRVo2NVFaV3premhWYld3VDYwTHpYZnNvdzIxN3U3ektPT2N3eUg2algyV2JDTng4dmRKZ1FiMmhJZ0MzZ3JqR2ErUGN2OXN1d2dqMzBMSnc5d2JiditvTmZEdGtDN3BteFBYbC8rZ2pxR2sxY3ZYZ0R1WldPQSs5cjRpUDUvYkNtMVFsbXE1VW5ma3JCWXJYU3k4K0xyNjZhUUl5dkowLytsTUxublV5cTlzNnVwcVdHL1lOOGJVSDNva081YkR4ZUNEZ09ycStKajJSVVdGTm0wZ2FUbVY3Ly9SN0RHVms2SFZsdzlRU21OZWRMV05YRmxSOUNDSEd1dlhUVzJjZ2RNWGZNSUZzR1pKK3paclpiMjhOOXVMQ1V0WWVPRWhQZzYxU2lzL2FPcjFxK1A1UE5XY2ZwRmVUSDFRTk9iMVdhMmJjWC9VSi80YnZVdzh3YUdNK0VYcEh0M2t2WWM5V0toYmhBUDVha1pXQzJXTWt1THJkYmdwMzg1SjJvbEFwR3ZEV1A1MmVPNDhvQnZWbStMNU9YVm0xaDU5TjNVZDlvWXVLNy8ydnpIbmtWMVlSNmU3cGt2RVhWZFh5NWN6LytIbnB1SHQ0UHZVYk4wTWdRbmwzMk0wc2Z1QUc5NW5UbzhmSFdWSFlmSytDWkdhTmRrdm5mR1FjTFNsaC9PSWZFNElCT2ZXL2ZQMjRJTzNQeStlZkdGSzVKU3JEdDdZYW1meE5hKzNjaHQ2d1NrNlZsN3FXeXVnYXlTeHhQMEloTGp3VGRiYmkxWDR6dDliZHRIUGVsQU42Wk9wekpVVTFMczNJcmE3aHI1VmE3MmR2bk5xM0VHcFlBQUNBQVNVUkJWS1VTNCtQRnRPaFFlcmpyV0RKbk1uTysvNW1Nc3JhVGJaMXRXRWlBYmMvNDV1T0ZIT2xrNE41VmJTMzM3dVhuWlhkOSt0ZHJTUzBxTzZQTzZZUmh6dXlWZDRWVFowYjc2OTBvcXpmdzVNaCt0aXp6RFNZekwyMTFmTXpIcmYxUC81RGJYK0o0aGNLelkwNEhveC90emFEc3JHWHN2Znk4K0diV1JDS2FmN0FzelR6T2kyY2M4YVZXS3ZGeDArTHJwdVg3YXlkeCtUZnI3ZjVlL1BWdXZERnBLS2YraWY5N1NqcjdtbWZVQzJzYmJJSHVXNU9IVWxwdllMa1RpZis2eWtPajVzVnhwNThXNjlRcTdoZ1ExK0toMDltbVJJWGFBbTZEMmN5THJmeTlDeUhFaGFxOVk2SGFjczNBZU51c29xOTd5MU5SSE8zaHJtNHdjdFYvdnNGTHArWGpXNjRnTnZEMGt0ajh5bXFIZTJyYmtsZFJ6WFBMbW1aSlg3cHlZb3ZBUWFHQXYxd3huaHMrK1k3SEZxMWw2UU0zRU83YnNmNkY2MVlzUkFYNEVPQ2hwN0M2aG1QbFZmUU5iWmtKUE5CVGIxdm03S1Z6SThqVEhhL21nRC9JMDUwNlk5c0pVNnNiak9TVVZUQWxQdG9sNDMzdHg2M1VONXA0WnNZWVc0RDk2bFdUbVAzaEluNy83UnIrZmROTVZFb0ZhOUtQOE9iYVpNYkVoblBQbUk3Tk9IZkZYOWR0QitDQlRwNkhQYmwzRkhHQmZtU1hsTE44ZnlhekJwNStZUFgrOVROczUzVURmUHIvN04xM2VKUlYyZ2J3ZTFveTZiMzNYaWloUXlEMElpQW9nZ2gyVUJITHQrNnVxNjY5cjRxN3JuM1Z0Yk1VRVpYZWEyZ0JFa2lESktSM2twRGVKOU8rUHlZTUdXYVNUQm9KNVA1ZEZ4Y3piejFERXVCK3p6blBpVW5FTzYwaC9LNy8vb2FxUnQwbFlYK01TZXpSM3lOMGMySG9ib2U5MUFTM3RTbEVzU1BEOE5yY0FnQnJwby9HZmVHYWdGN1hJc2Y5TzQ2anNrbC9QbzFTcmNhamUwNWgyNUxwR09Gc0QxY0xNK3hhT2hNUDd6eUJVMFZYakc3YmcyMHFmbDh0aEhVem11enBySDJkVW41anFseExoRUs4UFhrRXBucTc0TzR0MFZqZHBuamFXeWNURFk1bWNEYVg0c21SMTQ1N2VsUUlmazNOUlhIOXRXTW5lN3Bnc3FkbVBuTmRpeHovT2E4N2hGMG9FT0RIK1pPMGdYdHpXaDZlT1hoR1oxRDFqc3dDdkhFOEFXOVBIZ0V2S3d2OGN1Y1VMUHp0TU9yYS9JTloyU1REeFAvdHhsL0hoaVBNd1FZZm5yNVd4YjJ1Ulk3N2Roekh3V1d6WVc5bWlpL21qRWZXcjNWOVhrSDg3eE9HNnMySGYzWnNPSDVOelVXMVRILyt2SmxZaEErbVh2dkg3dE80VkJSMk1JcUVpR2dnNm1teG81UFptb2VpZHVZZEwwV3FWS254ek9iOUtLeXV4UThQTE5BSjNJY3U1V0wxeGoxNGFjNUVQRHJSdUdLWWRjMHRlR3o5TGxRM05lT0JjVU1SYWFEbzFoaHZOenc4ZmpoK09wMkVsZi9iZ2ZVckZzSFpRRFZzYXQ4Lzc1cHBjUHZ6Vy9RcmdIZGtkcWdmYmd2elI4YVZTaWhWS25qYjJTQzZrK21PWGJIelFnYVVLclhCNzRPdU9wcVJoMjFKNlFoemRjUjlyWE9WQVUwUnN2ZnVtSWEvL1hFUWo2emJpYm5oL25oOTF6RUVPTnJoeTJXM2FSOGFkRlY1ZlNPK2owbEVWSUNYemx6cTlzVG1GZU5JZWg0Q25leDB3bkZYQ0FTYXdtaXY3RGlLZmFuWk9xRzd2TDRSZVpYWC9zL1ZObVNmZi9GUm5ldjR2ZjRsL2paenZIWmt5eWRIem1Lc3QzRjFjT2pteE5EZGptVmhmanBGcW1vTlBDbVVDSVg0ZE5ZNExBM1ZyTytuVUtteGFrOE1MblhRYzkwb1YrRGViY2V4ZStsTStObGF3dGJVQkwvZE5RM3Z4eVRqaTNOcG5jNXN0VFUxd2FJZ3pScUxsYzB0Mkp1dFB5ejMzbkEvMkhjeXJNbXVUZFhMcDBkMVhvem0raXJWQUF3T1g3NjZCRmlOVEk2dDEvMmpVTjUwN1M4ZnNWQ0FlOE92alNTSUxpanB0QTFYbVlrN1g5ckJFRGRMTTN3L2J4TEd1bW5tUXkwSTlNVEUvKzNHTzFOR3dzN1VCTjhuWnVpZEl4RUs4YzNjU05pMytmT3lOVFZwRGNTSHRFdHVuUyt0d0Y4UHhlTHhFY0hZblZXb0Z6WlZhalZXN0RxSmJVdW1ZMGRtSVY2T1BtL3dhLzFWL0NXRU90amd2bkEvcEZmVzZnMkhMM3A2S1FBZ3M2b1cwemJzMDd0R1FXMERWdTJOd2VaRlU1RlpWUWVGcW0vblNrLzBjTkpXVUs5cmtlUGw2SGg4UG5zY0hNeE04V1pVQlA1eUtGYnZuTmNuUmNEUFZqT01MZmxLRlQ2SlRlM1ROaElSRFVUbHJROXU3YzA3TGxiMnlvNmpPSnFSaC9mdm5LNDNISGFpdnlmR2VMdmkzYjBuVUZyWGdKZm1UTVIxLzJ6b3FHbVNZY1gvZGlDdHRBSWp2VndNcmcxOTFjdTNUVVJTVVJuT0Y1VGdudS8vd1BjUDNNNzVwbDNRWHFHL3JvVHVLL1dOU0MrdFFHcHBCVTYyamx4YjlOL05VS3VCdDI2ZjB1TTJsdFEyNEtORFp5Q1ZpSFhDWTNlVTFqWGcrUzJISVJZSnNXYlJETDBnZlZkRUNHcWFaSGhyOTNFY3k4eUhsNTAxZm5sa0VXek5PbjdvMUpIUG8rT3c5a3d5TnNaZFJNSkxodWZRdHpYYTJ3My9XandUZG1aU0NEdjZRZW5FNGhFaGNMVzJ3UFRyUmdkME5MeThNMytaUHE3YjdhR2JBME8zQVJLaFVHY3BKa1BzcFNiNGR0NUViYlhtRnFVS2orNDVoVU41bHp1OWZubFRNK1p0UG9oMUN5ZGpqS3NESkVJaFhwOFVnUmsrYm5qK1NCd3lxOW9mTHY3VXFCRHQvT1BLSmhua0t2MjF1WjhaSGFhZHIyME1ZNWFLTWhTNm56c2NwN2Z0YXVpKzB0aHNjUDlWanc0UGdxK05KbmhsVjlmaFhFbGx1OGRlVmQraWdLV0pHQjVXNXJndjNBKy9YOHJ2ZE43d1ZaTTlYZkRmZVJQZzJPWXY5MUI3RzVRMU5tUDEzaGhJaEVLOUFHc3VFZU9uK1pNUTFkb2pmNld4R1Q4bForSDU4VU1RNW1DRDdVdG00Tjd0eDFGYzM0Z0d1UUxyTG1aajNjWHNkaXVLWjFYWFlkcUcvVG9QSHd4NS9rZ2N0bWJrNDBpZS9vT0lxOWMyRVluYWZVQnpyS0FVOTJ5TnhzbWlzajROM1ZZbVlud3haN3oySDY2M1R5YmlsOVFjelBQM3dQd0FEOXczeEI4N3N3cHhNUGZhejhUdEFaNTRORUx6ZEZtbVZPTHAvV2NNZmc4VEVkM3E0Z3MxZFRJQ25Bd0hXYmxTaVRkMkhjZW1jeW40Mjh6eFdONm1DSlpTcFVaRFN3c2FaSEs4TkdjaW50eTBGOStlakVkdGt3enYzVG5OWUtESXZGS0Z4emZzUms1Rk5ZS2Q3Zkg5L1FzNlhKOVlJaExoMi92bVkva1BXNUZ4cFJKM2ZMMFpyODJMd2oyandub1VXRWhYMnhFVENxWG0zME1CQkZDcDFaajJ5VHJ0OEhCUFd5c3NIQmFFMFY2dUdPdnJqamdqL3IvWmtmeXFXcXhZdXdNVkRVMTRjVTVranlyVk44a1ZlSHpEYnBUWE4rS1Z1Wk13ckxYR3kxVzF6VEpzT3BlQ2IwOG1BTkRNZHkrb3FzWHpXdy9qbWFsakVPSFp2U1ZhcHdSNlkwdmlKY3dKTlc2cE1hRkFvTFBVbHlIR0ZQYVZTc1NZRWVLcnQ3Mmo0ZVZ0S2Z1NFE0UUdKb1p1QSs0Sjg0VkhCOE9vUnJyWTQvdjVFK0ZscFJrcTNLeFE0cUdkSjNBazMvamUyb29tR2U3NjR3aSttak1CQ3dJMVEyS2lQSjBSZmQ5Y2ZKdVlqcy9QcGFIaXVpSHFkbElUUEJiUnZlRXdBOGxFRHllOFB1bGEwUDhrTHRXb3YrVGlTc294elZzemIvN1RXZVB3NlN6ZHA0Sm5MNWZqOXMyNlQ1QkZBZ0grTWpZY3o0OGZvdTAxbGltVmVEazZIbXZiOU5SZkgveEd1ZGpqaXpuakVkUTY3N3hGcWNLcXZURTRXVmdHTDJ0ekxBL3pRN2lqTFE3Zk93ZlBIbzdWV1FLdVJkbCtpRXhkZFdlbm45TVlodWJNZDRWU3JZYnI1Ny8ycUEwaWdRQWw5VTN3c3JKQWRFRXBmbTZkNnZEM28rY3d5ZE1aTnFZU2ZEbG5BbVp1M0lmQ3VrYUVPZGpnaTluanRmUFJuejBVMStkRDM0bUkrb3RTcFVaMFJoNXN6YVd3bHByQzBsUUNVN0VZTW9VUysxT3pzU0gySW16TVRBME9LUzJ1cWNOOVAyNURYbVVOUkVJaGRsL013dWJ6cVdob2thT2hSWTdtZG9xUGJqcWZBcmxLaVgvZU5WTWJqSlVxTmRhZVNjSS9ENTVHazF5QmtWNHUrUGErMnpzZDFnNW9xaWx2ZkdRUkhsdS9Dd21GcFhocDJ4RnNqTHVJYmF1WDl1d1BaeEJSS0ZWb1ZpaGdLaGFob0xWVHBjMFVldVJVVktPMHRnRW1ZcEYyMkxpdG1TbUVBZ0ZlbXhjRkowdHpSSGc0dy9HNnduakdoTzU2V1l0MlJJV2c5ZnRCclFZMng2ZmkzYjBuVU5mY2doVVRobU4xVlBmbU53T2E3NjlWNjNjaHFhZ01TMGFFNHJIVytka3loUkxITS9PeEl6a0QrOU55MEN4WFlLaWJFejYrZXpaR2Vycmc4K2c0L0JDVGlNT1hjakhNM1FrTGhnWmhacWh2bDBaVHpBenhSZExMcTdyZGRrQXpCTHhGcVlTTjFCUVNrUWg3VXpUL2x6RVY5endpVlRVMmErc2xsTlEyUUtaUXdGUXN4dEVNVFowb1F4WE42ZGJGMEgwZG9VQ0FaMFliZmdvbUZncncxN0hoZUhic0VJaGJmNGhxVytSNGNNZnhMczNKdnFwWm9jUWp1MC9peGNoaCtQT1lNSWdFQXBpSWhIaDZWQ2ltZTd0aXhzYjkyc0pmQVBEa3lCQlltVWc2dUtLK25sUW1iMXZodkxmY0VlU0Z6MmVOMC9iWW5pd3N3eThwT1VhZCs4SHBDNGowY0lKcE8wL21UeGZyZmcyOHJDM3c5VzBUTUs1TjBaSE1xam84dXVjVVV0b3BodVp0YllGbng0WmplYmlmTnFRM3lCVjRkUGNwbkN6VUxObnhsNE94a0FpRldCTGlBd2N6VS94OGV4UU81bDdHTzZlUzJyM3VyYWhhSnNjOTI2THgvYnlKZU9aZ3JMYm52YVNoQ2M4ZGljTzNyY1B5TjkwNUZjOGNQSXUxQzZKZ2FhTDVLK2VyK0V2NE5TMjMzOXBPUk5UWFJFSUJudDk2R0pYdEZBb1ZDWVY0Yy81a21CaVlNdVZ1WXdVSEN6T28xR29FT2R2RHprd0tXM05UMkpwSllXTW1oWjI1S2F5bHByQ1Jtc0xhVFBPN1ZDTEc0eHQyNDQrRVM1Z2M0SVZGRVpwYUpDcTFDZ2ZTY3RBa1YyRDU2SEM4ZGZzVWcvZHNqNE9GR1RZOWNoZmUyMzhLL3p1VGpKV1J4czBkSjQyU3VnWk0vdmRhblcyQlR2YmExMmR5aS9IU3RpUGE5MUtKV050YnVyeWRKYjRNZVhmaFZJeHFYV3M5eE1VQlQwd2VoU2QvMllzVFdacWFSSDRPTmdDQUR3L0c0T3ZqNTJFcUZ1SHRCVlB4NExpaDdWN1RHQ0toQVA2T3RyQXdOY0VIaTZZanZxQUVYeHc3aDVqc1FqVEpGUkFJZ01rQjNsZ1pPUnpUZ255MDUvMTlkaVFlR2pjTVh4eUx3Ky94YVhoLy95bTh2LzhVL0J4c3NXMzFVbGhKYjB3Z1BaRlZnR2MyNzlmYmZ2M3lac1pxbGlzUTllKzFrSWlFS0sxcndMalc5Y2VqTS9QdzR0WnJYMmRycVNsbWhmcTFkeG02QlRGMFgrZU9JQy80dDFPbDA4L0dDaytORE5VRzd0U0tHank4NjBTbmF5cDNSQTNOdXNoN3NvcncyZXh4Q0hPd1FaTkNpU2YybmRZSjNQWlNFNnlLNk5sOG0vNGtFUXJ4eFp6eDJuWFBBU0MzcGg2UDdqbGw5QXJONTBvcU1IUGpmcXdhRVl6aFRuYXdOQkZEZ0d1UGkwOFhYVnZHYTJtb0Q5Wk1HNjN6a09LM1MzbDQ3bkNjM3ZKa1FvRUEwN3hkY1grNEgrWUhlR3Evdm9EbWE3eDZiNHhPajZ4U3JjYVQrMDRqcDZZZXo0NE5oMUFnd0N4ZlRUWHVvL2tsK0RrNUMvdHppdzMyZUUvODN4NGpQNjFocHg2Y0J3RElyMjNBOG0zNjYzTWFxN2ZXeGE1dlVXQ1pnWFpzVGMvSE9EY0hySW9JUnJDOU5mYmVjMjJ0MTEvVGN2SEc4WVJldVQ4UjBVRDIydHhKS0t5dWcxeXBna0tsK1NVV0N1RnFiWWxwUWQ3d2FyT0t4L1hXcmJoVFoza2xZM3h6NzN6OGtYaEpHN2dCelREeC95eWZpd3ZGVnhBVjROV3R6MkVpRnVITitaUHgyTVFSckdUZUNVY0xNNTFpZDU2MlZsZ1pHWUZtdVFKcXRScGhybzVZT2pKTXUzOUdzQzgrdm5zMjFHbzFKQ0loeG5pN3dkV0k1YnY4SFcyeGFIaXdka1REL1dPdmhlZGg3azRZNXU2RTJMeGlUQW4waHIrakxjYTJocitucDR4R2VYMGpucG95R240T3RnYXZmYjBsSTBKUjNzRXFNNi9PallKUUlJQllLRVNZcXlOS2F4dmdaV2VOaGNPQ2NGZEVDRHphK1o1eHM3SEVQeFpPdzk5bWpNZW04Nm5ZbHBTT04rZFB2bUdCR3dDR3VEa2gyTmtlTW9VU1NwVUtaaElKSmdaNDRvVlpFNHkraHBsRWpQdkdEb0d2dlEya0VqSCtNbjBjNm1VdHNERXoxUzd2TnkzSUIyc1d6WUJhcllhWmlRU1JmaDZkTHV0SHR4YUc3alpNUkVLOE9PSGFYMXBLdFZxbmtGVkdWUzFXNzR2QitvV1Q4ZHVsUER4N0tCWk5DczJjNHAxM3o0U0xoV2FvMXRpZmQzVjRIMFBISnBSVll1YkcvWGgyWERqeWF1cjFodDIrR1RWQzIwdDRNNUtyVlBqOVVoNXU4M09IaFVTTUMxZXFzWHo3TWIwaDlKMjVWRm5iNFZ4eEt4TUpQcG94Qm5lMUNmY3RTaFZlT3g2UEg1SXlkWTVkRU9DSjIvdzlNTlBIRlU3WERiT3JiMUhnazdnVWZCVi95V0I0VmdOWWMvb0NqaGVVNHQ4enh5S2c5UitVYWQ2dW1PYnRpdG9XT1k3a2xlQm9mZ2sycGVacWg2OW5WSFZ0ZWJqMnRDaFZ2WGF0dnZMYXNRU01jWFhFU0pkclQvUlBGcGJobVFObmV5bnlFeEVOYkczRGIxZDFOWEFEZ0lXcHhHRFBwYTJadE51QnV5MEc3czQ5TldVMG5wb3lXbWRiUndYcm5LM01zYWdiUmN5aUFydzYvWnFPOVhIWGh1MnJMRTFOMnEyczNwN3JQOC8xMm82Y2tFckUyUHI0M2RvbDhZeGhiMkdHSnllUHdwUGRYTWFySi93ZGJiSHYvKzd0MFRVc1RVM3dqNFhUdE84Zk1QQXo2R0psZ1h0R2hlbHRwOEhqNWsxeGZXRDFpR0J0ZURwVmRBWE81bEs5NGRYN2M0cHgrK1pET0h1NVhHZTd0N1dGM3JKSjdXbnZXTGxLaFRWdGxvQzZLdExEQ2N0YkszMmZMcjZDQ2RjVnFPaElUK2I5OWhZSE0xTU1kYlRGL3B4aUxOMGFqWG4rSGxoeitvTFJSZEM2UXFGU0liUjFDQlVBRk5ZMTR0SGRKM0crVkw5UW02dWxHWmFIK2Vwc3EyeHV3WTlKR2Zodmd2NDYyNGFjS3JxQ0tldjM0ckdJSUR3ek9nd09acHFxOGRZbUV0d1o1QVc1U29WMUY3Tjc5cUZ1c0dmSGFvYXpPVnRjZXhCeGQ2Z1BScnM2R0gwTmF4TUozcDB5VWlkd0E4QkVUMmQ4TkdNTTNqNlZaSEJaUFNJaUlycTVkU1Z3RXcwV0ROMnRYQ3pNOEd6cm1vSnFBRzhjVDhCWHR4a2VXbko5NE81TEppSWhQcG94Qm9MV2RyMTJMQUVIbHMrK1lmZnZMbk9KQ0g4YUhZcmIvRHd3MXMwQmNTVVZpQzRveGNYeWFpd0w4OFUvcG83c2xmdGMzK3ZkMURwUC9zQ3lPWWd0S2NjVGUyUGFEYy9mSldaZ3FLTXRsb1g1NFVSaEtUYWw1bUo3WmtHSGhkQU1hVkdxOEovemwvQmpVaWFXaGZuaWtlRkJDSE93UVhGOUkvNSs1Rnk3NTNsYlc3UTdQNzB6SmlLaHRzaGJWeGpUTy81UzVEQzliY3ZEakp0M0pBQ3dOTlFYcjAwYUR0ZldTcWdxdFJwbmlzc1I2ZUVFQVlEN2gvaGpVYkEzL25jaEMxL0ZwK3VzZDA1RVJFUkVkS3RoNkc3MStxVGgydUhiVzlMemtWRFcrUkpXTjhLeU1GOXR1TnFjbHR2bGR2M3B3Tmx1My91MVNjUGhiRVIxVTBCVHlYcWMrN1dDWmU2VzVqb1Z5cVd0NFZJcUZtbVhGZXNOaG9hYVoxYlZZZjdtZzdoVVdhdXRpdjVHVkFUc0RGU0psSXBGT0pCYmpNb21HYUk4bmJYTGczVkhsYXdGYjUxSXhFL0pXUmppYUF1eFVHQndmZmVyTnQwNXRkdUY2cnl0TGJUenU3dWlKNFgxT2pQVHh3MS9uekJVcDNjN3Y3WUJUKzAvalRQRjVaam43NEdQWm95Qms3a1VGaEl4bmhnWmdsVWpnbkUwdndTL3B1WmlYMDZ4M254N0lpSWlJcUtiSFVOM3E4RFdZTnNvVitDZGs0bjkzSnByemhacmV0VnJaSEs4ZGFMcjdmb2wxYmpLNEliOGVVeFloNkhieVZ5S2FkNHVtT25qaGhrK2JyQXpVUGhDcVZiamJIRTVOdDNnU3RYWHo0bGZFdXhqOVBELzdycGMzNlQ5R2wyOGlhdVlYdzNtUTUxc2NlVGUyd0FBZDI4NWl1Z0N6WnF5YmFjc21JaUVXQmpvaFNkSGhpREMrZG95SHdxVkd2OU5TTWVIWnk1b2cvU2U3Q0tjS2lyRG44ZUU0L0VSUVRBVmlTQVNDRERUeHcwemZkd2dWNmtRZDdrQy80NU53ZEV1TEw5SFJFUkVSRFNRTVhTMytqRXBFNk5tajhON01ja29yT3YrY05mZUxoQjFxYklXOGFXVldIc2hDMldOemIxODllNjdmNGcvUHA0NXRrM3RjRjNWc2hhOGVTSVJlN09MZElxbFZUYko0UFRaSm94M2Q4VE91eldGUE40K21ZalB6NlVaZGQ5N3cvM3dXZXY2M0xkU01ETzJCL3BxNE0yc3FrUGsvM1liZFU1ZkxQMEdBTUgyMWtoNjVBN3RQUGFyRHVkZHhwc25FZzJ1d1YwamsrUHRrNG40TGpFRFQ0NE14djFEL0xVVjVpVkNJVWE3T2lDcmRSMVRJaUlpSXFKYkFVTjNxKzJaQlZnVzVvdHZFek82ZGI2MHRYSmpzNkwzaTRPOWZqd0JaNHE3dmc0NG9PbXQ3QzdURGdwaDFNcmtPb0c3dmtXQi9ibkYyaVhCeWh0bFdOOUJBYkV6eGVYSXJhbUhyNDBsSGhqaWp5L09wWFg2d01KVUpOS3BMbStvNkp3eGVudUk5VUFvVnRjZjBpdHJJUklJc0t5MUdOMlo0bks4ZnpwWnU1NTVSNHJyRy9IYThRU3NPWE1CeTBMOXNMUzFVTnN2cVRrb3FHdm80NVlURVJFUkVkMDRETjJ0R3VVSzNML2p1SFlPY0ZlWlN6U2h1NmtQNXFTZTdtYmdCcUFkSHR6YkN1c2FVTitpd042Y0lteE56OGVSL0JLMEtGVTY2M0IzWm1OS0RsNktIQVovV3l2TThYUEh2cHppRG8vL3k5Z3d1TGV1YVhnZ3R4aHhKUlU5K2d6dE1SV0p0SVhlS3Bwa2VEOG11VS91MDFVaDl0Y0twOWxMVGVCZ1p0cmxKZGQ2Mjh2UjV5RVFBR3N2WkdGcHFDL3VDdmJXV2E3TldITi9QUWh2YXd2SXVsakVqb2lJaUlob29HUG9icU94bTRIWjBrU3NyVUp0ekRKVHQ0SUxWNm9SK3UzV0hpMzc5VU5TSnA0ZUhRcHJFd25laUlyQW9iekxVS2dNUC9RWTdlcUF2NHpSTEdYVktGZmd4YVBudTMzZnpsaElyaFY3eTZpcUhSQ2hlN3k3STlZdG5LeDliMjltaXEyTHAyUHhscU80MHNtMEEydFR6ZkR0dmxnYnU3WkZqcWYzbndFQTdYU0I3bmp1Y0J6eWE5bkRUVVJFUkVTM0hvYnVYdUJsWmFGOVhUVEFsaithdm5GZnQ4OWRlM3NVdkt3dERPNlRxM3JlSTFrdGE4R1g1OUx3VXVRd0JObFo0K2xSb2ZnMExsWHZPSHVwQ2I2K2JRTEVRczJBOW5kUEpmZHBRQk1Mcncycjc0dnBBbDExZTRBbnZwazdRVzk1c1ZBSEcyeGZNZ1BMdHg5RFhrMDlBQ0RNd1FZQnRsWW9ybTlFczFLRkJRR2UybUo0aFJ5MlRVUkVSRVIwd3pGMDk0SVFCeHZ0NjRJQjFsdDM0VXIzcTJqZmlLRytYeWVrNDk1d1AvamFXT0xGQ2NOdzluSTVZb3F1RGFlWGlrVll0M0FLZkcwc0FRQ0g4aTdqKzZUdXpiczNWdHZDWU5XeS9oMjVzR0pZQU5aTUd3MmhRSUFXcFFvbXJmUHNteFZLbUlpRUNMU3p3cjU3WnVIQm5jY1JlN2tDN3BibStQSDJTUWF2ZFRqdnhoU2VNN2JJVzE4VmVDTWlJaUlpR2tqYXI1UkZSaHZkWmwzaTVDdFYvZGlTbTAralhJRW45NTJHVXEyR1dDakE5L01tYXRjbE54T0w4UFB0a3pEV3pRR0FwcEw3cWoweDNaNTNieXpQTmlNWFNodjZwMks4dVVTTVQyZU53eituajRGUUlFQzFyQVZMdGh6VjdpK3NhOFN6aCtPZ2h1WWh3ZGJGTTdBcUloaFoxWVlyZisvTkxzSzdKNU51VE9PSmlJaUlpRWlMUGQyOVlLcTNxL1oxUW1sbFA3WkUzL0l3djI2ZmUzVXVjRitMSzZuQUJ6SEplR1hpY0RpWlM3SDk3dWw0Zk05cHZEcHBPRWExUHRBb2EyekdBenVPbzY1RjN1ZnRHZG5tSWNyVllkdDlvYjNlNEtGT3R2aDI3a1J0TDNCaFhTT1diWXRHZW1XdHpuSHJMMlpEcVZMajQ1bGpZU0lTNHIycEl6SFYyd1gzYkl0R2ZZc0NwaUloWkVvbGNtc2FPcDMzVFVSRVJFUkVmWU9odTRmOGJhMFExanE4dktxNUJZbGxBNnVuKy9QWjQvcTdDVWI1SkM0VkxoWm1lQ3dpQ0k1bVV2eXhlSnAyWDJGZEl4WnZPWUxjUGd6QWJjM3hjOWUrdGpTUndNcEVja1BDUGdBOEZoR0V0NkpHYUllUkoxK3B3cjNiajZPMG9jbmc4YitrNXFDOHFSbmZ6STJFdFlrRXQvbTVZN3k3STk0NG5vQ05LVG5kS3A1bTAvcXd4Vkp5N2FHTHVVU3MzVTVFUkVSRVJNWmo2TzZoaDRiNmExOGZ6TDBNWlI4UGZiNlYvU01tQ2JOOTNlRFRPbjhiQUJRcU5SN2VkUUk1MVRjbWNDOE05RUtFczUzMi9lb1J3Vmd4TEFBSGNpN2o5L1E4SE1pNTNLT0s3ZTBaN215SEQ2YU93bGczUisyMkg1SXk4ZHJ4ZUxSME1yZitZTzVselBubEFINjhmUkxDSEd4Z2EycUNUMmVOd3lQRGcvRDY4WGljS3VyYWtuT1pxeGZyYlZ1N0lLcEwxeUFpSWlJaUlnMkc3aDZ3TXBIZ2dTRUIydmViTCtYMlgyUGE0ZlRacG02ZmU2TUtYWW1GQWp3d3hCOHZqQjhLcDlaSzIyMzNiVjA4SGY4NWZ3bGZKMXhDZlV2M2xuWDdLdjRTckV3NjdxbWQ2KytCTCtlTTE5dHVLaEpoUWFBbkZnUjZvcjVGZ1YxWmhmZ2pQUi9IQ2txZ1VLbnh6ek1YQWFCYnZlR09abEs4TW5FWTdndjNnMUNncWM1ZUk1UGpMd2ZQWW1kV29kSFh5YXF1dyt4ZkR1QzFTY1B4K0loZ0NBQkVPTnRoMjVJWk9GRlloay9qVW5FMC84WVVVaU1pSWlJaW9tc1l1bnZnK2ZGRHRFTnVjNnJyY2ZRR1ZZY2VxSzRPaVRhV2c1a3BIaHdhZ0JWREErQmhaYTdkWGkxcndZOUptVmdlNWdjM1N6TlltVWp3OXdsRDhYK2pRN0VsUFIvckxtYmpYRWxGbCs3MVZmeWxkdmVGT2RqZ3VYRkRjRWVRbDNaYlJsVXRWdXc2aWZrQm5sZ2U1b3NBVzgzREIwc1RNWmFGK1dKWm1DOHFtbVRZbXBHUGpTazVYWjVXWUcwaXdZcGhnZmp6MkRCWXQza1lFRjFRaXI4ZWpFVkJONWIza2ltVmVQVllQTFpsRk9DakdXTzAweDZpUEowUjVlbU10SW9hckwyUWpjMXB1UjFXWlg4cHV1TTEwTitmT3FyTGJTTWlJaUlpR3F3WXVyc3B3dGtPajBVRWFkLy9PemFsVy9ObmIyWk81bEpVTmN1Z1VHaysrZUpnYisyK21uWkNuYldKQkhQODNMRWcwQk96ZmQxMWdyb2F3TWFVSEx4MU1oR1ZUVEo4Zmk0TnIwNGNqaFhEQWlBVUNHQWhFZU9CSWY1NFlJZy9pdW9hY1Nqdk1nN25sZURzNWZJdUZRb1RRTFBHOVhRZlZ5d0s4dFlwbkFZQXFSVTF1SC83Y1JUVU5TQzlNZ1dmeEtaZ3JKc0Rsb1g1WVhHd3Q3YkgzTUhNRkk4T0Q4S2p3NE9RV2xHRERTazUySnlXaTRvbVdidjM5clF5eCtvUndYaGdTQUFzVGE3OStKVTJOT0cxNHduWWtwNXY5T2RvVCt6bGNzemN1QitQREEvRTM4WU5nWjNVQkdqOXpPOU5IWWszb3lKd3ZMQVU2eTVtWTJlbWZtLzZkNGtkTDhuV1dlaDJNcGZpWHpQR2ROck82MGMxRUJFUkVSSGRpaGk2dThIR1ZJTHY1azJFUktnSmpDbmwxZmcxTGJkZjIvUnk1RER0YS9zMjYweTMzZDVWN1YybnJMRVozeVZtWVBmU21mQ3hzVVNUWEFHVkdqb2hNcnQxRHJaVUxFS2t1eE1tZURoaGdyc1R4cmc2NlBXSUs5VnFiRTNQeDZkeHFVaXRxTkZ1cjJ1UjQrOUh6K0hieEhUOGVVdzQ3Zzd4Z1Zpb0dZTHRZV1dPaDRZRzRLR2htdUg5SlExTjJKOVRqTDhkanRQN0RQNDJsdkMzdFVLd3ZUV0dPOWtod3RsTzU3TmQxYUpVNFQvbjAvRHYyQlEwS1hUbmJjZGVya0RzNVFxOGVpd2Vkd1I2NGY0aC9vajBjSUtnZFgrWWd3M2VtVHdDcjA4YWpnTTVsN0VoSlJ1SDhpNXJIMGdBd0Vjenh1QytjSC90WndBMGM5Wi9TczdFZXpISnZWcXNUYTVTNFp1RWRQeVNtb09uUjRWaVZVU3c5dXRqSWhKaW1yY3J2bzVQNzlhMUg5NTFBZ0IwdmxadDJaaEs4UERRQUlQN2lJaUlpSWdHRzRidUxqSVRpN0Roamlud2JTMzJKVmVwOE9lRHNYMitkblJuL2pvMnZFdmJlM0w5dElvYWZKZVlnZFNLR3ZqYVdNSmNvdnR0cEFid1hhSW0wSm1LaFBoazFsaTRXNXJqZXFVTlRmanRVaDUrU01wRWZtMzd3Nmt6cStyd3B3Tm44T0hwQzdodmlCK1dodmpvRkZzREFGY0xNMjJ2N1V3Zk4veHorbWk0V0pnWk5lUzlxSzRSRzFKeThHTnlacWM5NXMwS0pYNU55OFd2YWJud3M3WEVnME1DY0crNEx4ek5OTDIyRXFFUTh3TThNRC9BQS9HbGxaaXo2WUQyM04xWlJYaGdpS2J3bmxLdHh1YTBYUHpyYkVxZkxrdFdJNVBqdlpoa2ZCVi9DYXNpZ3ZISThFQTRtSm5pL1poa25UbmUzeWFtY0VPUE53QUFJQUJKUkVGVVk5M0ZMS091dVR1cnFLK2FTMFJFUkVSMHkySG83aUo3TTFPZGdsd2Z4RnhBUXRuQVdwdjdSc21xcnRONVg5K2l3S1hLR3Z6enpFV2NiMTJ2dkVZbXg5K1Buc2YvV3F0Zmx6WTA0VWgrS2JhazV5TTZ2NlJMMWQ0TDZocXc1dlFGckRsOUFXUGRIREhIengxVHZGd1E0V3lIeldsNU9OSWFJby9tbDZCZXJvQlhPNEZib1ZJanNhd1NKd3JMc0RlN0NPZEtLcm8xTlNDbnVoNXZuMHpFK3pISm1CZmdnWlhEQWhIbDZhemQvL1YxODhnUDVWM0crNmN2SU5EV0NoL0ZYcnhoRmRrQnpYSjJINTY1Z0UvalVuR2J2enQyWkJUbzdHOVJxanF0a202c3pLcTZkdGNnYit0R0Zlb2pJaUlpSXVwUEROMWRWRlRYaUhtL0hzVGFCVkVvckd2RVorZFN1M3lOL05xR1hsOTJxaWRWeXJ2cnJST0plT3RFWXFmSDdjMHV3cDhPbkVYU2xTcWtsRmYzeXIxakw1Y2o5bkk1L2dGTkZYbDFtOWlzVkt2eGZrd3kxaTZJUWxWekM3S3I2NUJSVllma0sxVkl2bEtGcExJcU5NaTdWd1hkRUxsS2hlMFpCZGllVVlCZ2UydXNIQllJZjF0TC9HRmdmdlluc1NtOWR0L3VrQ21WMkg1ZDRPNHRtVldhaHpCNXRjWTlUREQyT0NJaUlpS2ltNW1ncHJyaXBxdi9GZkR6Z2M0UDZtTW1JaUZVYXJYT25OMGJ4YUoxT0xkS3JkYWJlMHpYMkVsTlVOWGNmcFZ1R2x5eUhwN2QzMDBnSXFJK0VQWHZ0U2lxcmtQTzIwLzNkMU9JYUpDenNYVVFHTnJPbnU1dTZxMmh1TjNSbTcyMHR6SUdiaUlpSWlJaTZtOWRXMWlaaUlpSWlJaUlpSXpHMEUxRVJFUkVSRVRVUnhpNmlZaUlpSWlJaVBvSVF6Y1JFUkVSRVJGUkgySG9KaUlpSWlJaUl1b2pETjFFUkVSRVJIMmdwa21Hb3hsNTdlNXZraXV3KzJKbWg5Y29xVzFBVVhWZHAvZkt1RktKNS80NGhMekttaTYzczY5VU5UYmo1ZTFIc1Q4MVcyZDdUa1UxbW03eDFYZytPblFHNXd0SzlMYWZMeWpCUjRmTzlFT0xxRDh4ZEJNUkVSRVI5WUZuZnorQXg5YnZ3cEYwdzhINzB5T3hlSHJUUHV5OGtHRnd2MEtwd3BKdmY4ZGZmejhJbFZxdHM2KzJXWVlXaFZMN3ZxeTJBYjhucEtHeW9VbTdyVVdoUkcyenJCYytTZWZlM0gwY1QvMnlGL1d5YTB1MlhpcXR3TWE0aTdodytZcE9teDc0YVR2bWZma0xUdWNVM1pDMmRjVzBUOWJob2JYYmUzeWRMNkxqa0ZCWXFyYzlvYkFVWDBUSDlmajZkSFBoT3QxRVJFUkVSSDNnM1lYVGNQdFhtL0RuMy9aanh4UDN3TWZlUnJ2dmRFNFJ2anNWajZsQjNyaDlTSkRCODhVaUlWWkhqY1FidTQ1aFEreEZQREJ1cUhaZnhIdmY0YlY1VVhna01xTGQrNitMdllCMzlweEF6dHRQQXdDdTFEZGkzSWMvOXNwbisvNysyekVqeEJjQTBOZ2l4K2J6cVFod3RJV2xxWW4ybU13clZRQ0FZR2Q3N1RZVHNRai9YaklMZi9sdFArNzdhU3NlbXpnU3o4OGFENGxJMUN2dDZxbTh5aHFJaEFLamppMnByVWZrdjM1dWQvODdlMDdnblQwbkRPN3plLzFMZzl1dmZxM28xc0xRVFVSRVJFVFVBd3FWQ25zdVpobmNOejNZQjZleUMzRXlxeEJKUldYYTdZY3U1VUlvRUdKV2lKL0JudTZGd3pSQi9JRnhRL0ZiZkNvK1BuSVdTMGVGd1ZUYy9YQXFGWXV4WkVTb3pyYTQvTXZJcTZ6Qm91SEJFQW4xQjhIdVM4MUd2YXhGN3p3M0cwdnQ2KzNKR1doc2tlUCtOZzhGQUdoN3VJZTZPZWxzSCsvcmpsMVBMc05UbS9iaTI1UHhHT3ZqaHRtaGZ0MytYUDNGMGRJY0I1KzV6K0MrV1o5dHdGTlRSbVB4aUJDZDdYOGtYTUovanAxcjl6eTZOVEYwRXhFUkVSSDFRSXRDaVdjMjcrL3dtRmQySERXNC9iV2QwUWEzai9CMFFZdFNNM3o4b2ZIRElWTW9VRmhkQ3dEd3RMWHVWanV0cENiNDErS1pPdHV1emdQL3h4M1RZRzRpMFRzbi9yTVMxTXRhOU01cmEvM1pDN0ExaytMT1ljRTYyeE1MUzJGalpncGZCMXU5Yyt3dHpMQnV4WjA0a3A1M1V3WnVBQkFMaFFod3RETzQ3NmNIRnlMUXlRNGV0bFpRcXRSb1VTb2hVeWl3ZUVRSUp2cDdRcUZVb2JGRmprYTVBbzB0Y2t6eTl6VDQ1MCszQm9adUlpSWlJcUllTUpOSWNQYUZsYjE2elFkKzJvYjBza3FEKzdhdlhnckE4UERseGQvKzNxdnRNTWJWSHUyd2Q3NHh1TCs5b2RTR0hIem12bmFEYkc5TEtDeEZoSWNMQkoyTUpzK3JyTkdaR25DOVI5ZnRSRXBKQlZScUZSUXFOWlFxRlJRcUZSUktGZVJLbGQ1OC9Lc2tJaEdrRWhGTXhXTDg4TUFDREhOM01uZ2MzZndZdW9tSWlJaUlla0FnQUp3c3pYdDhuVC85dWg5UmdaNVlOaW9jKy83djNnNlBOV1o0OHRXaHpIM3QvNmFPMGR1V1VsS093NWR5TVRQRUYyR3Vqa1pmeTk3Y3pLampLaHFhOFAycEJFd085RWFrbjRmUjE3OHF1ZmdLN3ZydmI3aG5WQmpXTEpyUjduSGZuRGlQTlFkaXNIN0ZvbmJ2ODh5MHNTaXVyWWVKU0FTeFVBaUpTUFBMUkNTQ2lWaUUzUmV6OEVWMEhNNitzRks3VFNvV2R4cjI2ZGJCMEUxRVJFUkUxQXZlM25NQ1A4WWtkbmpNeXNnSXZENHZDZ0FRbDNjWkx0WVc4TExUREJmZmVTRUQxbVltV0RZcUhNbkZWeENiVjZ3dGxLWlNxL0duWC9kaitlaHdUQTcwTXFvMytMbVpFL0RYR2VONitLazY5N2VaNC9XMnZiajFDQURnTHpQRzZjM3A3ZzJmUjhmaDU5TkoyQkIzRVFrdlBkYmw4MzlQU0FNQWJURzQ5a3dQOXNXYUF6RjRmLzhwYkh0OHFWNVE3a292Zm1kRjdPek1wVGovNHFOR1g0OXVIZ3pkUkVSRVJFUzk2TjJGVXcxdWYzV0g3dnp0cGQvL29SUEMyMG9yTGNlN2UwOWc2Y2d3V0VsTlVGYlhnTjBYTXpFenhMZExRZStxZFEvZmdVa0JYbDArcnp1VUtqVU9wK2ZDemx5SzhDNzBjbmZGSkg5UC9CNmZoam1oL2wwK1Y2WlFZbHRpT3V6TXBaZ1I3TlBoc2NITzlwZy9KQkM3TG1SaWIwb1c1ZzBKME5rZjg5ekRuZDd2dC9nMGZIVG9US2ZIQ2dWY3pmbFd4ZEJOUkVSRVJEZTllMy9ZMml2WFdUSXlGSGVQRE8zOHdBN2NQM2Fvd2UzWGgrNk9qUEp5aFZvTkpCZVhZYUsvSi9JcU5VWFUvQjF0RFE0dFh4OTdFVC9HSkdManlrVndzdElmNnU1dVk0WG4vamlrdHowdS96SUE0Slh0UncxV0x5K3Jhd1FBZytjK08zTWMzRzJzOUxhZnlpN0VsZnBHQkR2YlkyUGN4VTQrS2VCZ1lZNjU0VjBMejdORC9aRDh5cW91blhQVnJndVpxRzVxeHFNVEk0eGFxdXhQVThkZzk4Vk0vUHZ3R2N3Sjg5ZFpVc3pWV2xQRlhkWm16ZlRyWFMyUVp0ZkIwUG1lVktXbmdZK2htNGlJaUlodVdnTXhyT3hQemU3eE5md2NiR0Z1SXNIRnkxY3cwZDhUdVJYVkFJQUFSenRZU1UzMGpxK29iNFNkdVJRVE9wamZmSFZJdFNGYms5STdiSStoY3grWkdHRXdkUDhXbndvQVNDK3JOT3BCd3pCM3B5Nkg3cDc0K1V3U0JBTGdnWFllamx3dnhNVUJzMEw4Y0NBdEIxdVRMdWt0bndZQW9XOS8zZWwxT2pxRzYzUGYyaGk2aVlpSWlPaW01V1JwanV6eWFteDhaRkYvTjBWcjljWTlQYjZHVUNCQWlJczlVa29xQUFEWkZkVndzN0dFbGRRRWNxVVNUWEtGenZHcEpSVUlkM1ZFYmJOTTcxcG1FakVrSXBIQllQZW5YL2RqNTRVTVpMenhKTVFpL1o3dW1aK3RSM1o1dGRHaHNLeXVFYnRUc3VCbFp3MS9SMXRVTjhtdzlmRzdEUjU3SnJjWXkzL1lnckUrN2taZHV6ZkU1VjlHVWxFWm9nSzhEQzVsMXA2bnBvekdnYlFjZkg0MERuY09ENGJZd0tpQWwyK2JpRldUUnVwdFgzc21HVy9zT21id3ovRGJrL0Y0YjkrcHJuMEl1dWt3ZEJNUkVSRVI5YUxFbHcwWDlvcDQ3N3N1WFNmSXlSNUpSV1VBZ096eWFvUzZPQUFBTnNhbDRJMWR4L1NPejdoU2FmQWVIOXc1SGN0R2h4dThSMjJ6REZLSjJHRGc3bzd2VHNWRG9WVGg0ZkhENGVkZ2cwZlg3OExaM0dLTTg5VU4xaXExR3Y4OEdBT3BSR3d3cVBhVnI0K2ZCd0NzbWpTaVMrZU44SFRCT0Y5M25NMHR4dGJFZElOVEVEN1lINE0xQjJMMHRsOWRNU3p3emYrMHU0OXViUXpkUkVSRVJFUzl5RnBxMml2WENYQzB3OWFrZENoVmFtUmRxZEliZ2gzejNBcUloQUtNKy9CSHZENHZDZ3VHQldGbmNnYmUzbk1DWjE5WWlTYTVBbE0vL2wrSDl5aXFyb05iNjd6a25pcXJhOFM2c3hkZ2IyR0crOFlPZ1psRWpOSGVybmhseDFGc2YrSWVtRW11UlkvdlRpYmdYSDRKWHB3VENWZHJpMTY1ZjJkU1NzcHg2Rkl1UWwwY01DWFF1OHZucjQ0YWhiTzV4ZmdpT2c1M1JZVG96TzBHZ0JmblJIYlkwNTM1NWxONis5alRQVGd3ZEJNUkVSRVI5YUx1VkJjM3hNZkJCZzRXWmlpdHEwZCtWUzNDM1hRcmdUdGFtbW1IT1Z0SlRlRmthUTZyMXNEdlpHbU94aFo1aDlldmEyNUJibVUxWmdUNzlrcDczOXQzRWsxeUJWNmNNMUVic1AreGNCb1cvZmMzL0huemZueTFmQjVFUWdIMnAyWmp6WUVZVFBUM3hLTVR1OWJqM0JQL09uZ2FBUERFNUZIZE9uOTZrQThDSE8yUVZWNkZuUmN5Y09md1lKMzk3KzA3MVdHQTdxM3ZDN3I1TUhRVEVSRVJFZldpZjk0MTArRDI1N2ZvVndEdnlPeFFQOXdXNW8rTUs1VlFxbFR3dHJOQmRFWitielFSZ0daZGNLVktqY2dPaXE4WjYyaEdIcllscFNQTTFSSDNqUjJpM1I3aTRvRDM3cGlHdi8xeEVJK3MyNG01NGY1NGZkY3hCRGphNGN0bHR4bWNHMjJNOHZwR2ZCK1RpS2dBTDB6eTkrejArTmk4WWh4SnowT2dreDBXRGd2cTFqMEZBdUNSeUFpOHN1TW85cVZtNjRYdUYyWkhhdGRWYjJ0OTdBVzhzK2NFMGw1L1FtL2ZEekdKK05EQWtIUzZ0VEIwRXhFUkVSSDFvdmFXSE90SzZMNVMzNGowMGdxa2xsYmdaRlloQUdEUmZ6ZERyUWJldW4xS2o5dFlVdHVBanc2ZGdWUWkxZ3VQWFZWYTE0RG50eHlHV0NURW1rVXo5SUwwWFJFaHFHbVM0YTNkeDNFc014OWVkdGI0NVpGRnNEV1RkdnVlbjBmSFllMlpaR3lNdTRpRWx3elBvVzlydExjYi9yVjRKdXpNcEJBS0JKMGUzNTdGSTBMZ2FtMkI2VzFHQjZqVndHZEw1OERIM3NaZ0lidm0xcUozaHZaTjh2ZkVaMHZuZExzOWRITmc2Q1lpSWlJaTZnZHRxMWtybENvQWdBQUNxTlJxVFB0a25YWjR1S2V0RlJZT0M4Sm9MMWVNOVhWSFhON2xIdDAzdjZvV0s5YnVRRVZERTE2Y0V3bDdpL2JYais1TWsxeUJ4emZzUm5sOUkxNlpPd25EM0oxMDl0YzJ5N0RwWEFxK1Baa0FRRFBmdmFDcUZzOXZQWXhucG81QmhLZEx0KzQ3SmRBYld4SXZZVTZvY1V1TkNRVUNnMHQ5dGFVeW9xcVpWQ0xHakJCZm5XMU5jam1lMmJ5LzAzUEhmZmhqdS92bURRbm9kcTgvRFh3TTNVUkVSRVJFZlVDaFZLRlpvWUNwV0lTQ3Fqb0FRTnZhV3prVjFTaXRiWUNKV0tRZE5tNXJaZ3FoUUlEWDVrWEJ5ZEljRVI3T2NMUTAxN211TWFHN1h0YUM4dnBHQUlDZ3RXZFhyUVkyeDZmaTNiMG5VTmZjZ2hVVGhtTjFWUGZtTndPQVVxWEdxdlc3a0ZSVWhpVWpRdkZZNi94c21VS0o0NW41MkpHY2dmMXBPV2lXS3pEVXpRa2YzejBiSXoxZDhIbDBISDZJU2NUaFM3a1k1dTZFQlVPRE1EUFVGd0dPZGtiZmUyYUlMNUplWHRYdHRnTkFWV016V3BSSzJFaE5JUkdKc0RjbEN3QmdLdTVhUkRJM2tYUzRwRnBIUzRiUjRNRFFUVVJFUkVUVUIwcnFHakQ1MzJ0MXRnVTYyV3RmbjhrdHhrdmJqbWpmU3lWaTdYemo1ZTBzOFdYSXV3dW5ZcFNYS3dETkhPb25Kby9Dazcvc3hZbXNBZ0NBbjRNTkFPRERnekg0K3ZoNW1JcEZlSHZCVkR3NGJtajNQbGdya1ZBQWYwZGJXSmlhNElORjB4RmZVSUl2anAxRFRIWWhtdVFLQ0FUQTVBQnZySXdjam1sQlB0cnovajQ3RWcrTkc0WXZqc1hoOS9nMHZMLy9GTjdmZndwK0RyYll0bm9wcktRbVBXcVhzVTVrRlJqc29iNStlYk9PZEtVNFdtZkgvckZxQ1VhMmZoM3Axc0xRVFVSRVJFVFVDeHd0ek9EdmFLdDk3MmxyaFpXUkVXaVdLNkJXcXhIbTZvaWxJOE8wKzJjRSsrTGp1MmREclZaREloSmlqTGNiWEkxWXZzdmYwUmFMaGdkcjV5YmZQL1phZUI3bTdvUmg3azZJelN2R2xFQnYrRHZhWXF5UEprUStQV1UweXVzYjhkU1UwZkJ6c0RWNDdlc3RHUkdLOG9hbWR2ZS9PamNLUW9FQVlxRVFZYTZPS0sxdGdKZWROUllPQzhKZEVTSHdzTFV5ZUo2YmpTWCtzWEFhL2paalBEYWRUOFcycEhTOE9YL3lEUXZjQURERXpRbkJ6dmFRS1pSUXFsUXdrMGd3TWNBVEw4eWFZUFExWXA1N3VOZmE0OUNEWWY0MHNBbHFxaXU0SkR2ZDhtcGJGQmk1VWZNa1dTd1VJUEcrR1pDS09HK0dpSWpvWnJmOGh5MDRrMXZNb2JzRGhFS3BncGoveDZKQnlzYld3V0NWUHY1RTBLQmdiU0pHa0swRkFFQ2hVdU5DUlcwL3Q0aUlpSWpvMXNQQVRhU1BQeFUwYUl4MHVqYU02bHhaVlQrMmhJaUlpSWlJQmd1R2JobzB4cmhjcTRoNXRyUzZIMXRDUkVSRVJFU0RCVU0zRFJvVFhLNzFkTWVXVmtHaFlqa0RJaUlpSWlMcVd3emROR2g0V0pyQncxSlRGYkpCcmtSS1pWMC90NGlJaUlpSWlHNTFETjAwcUV4b004VDhUR2xsUDdhRWlJaUlpSWdHQTRadUdsVEd1OWxyWDU4cDRieHVJaUlpSWlMcVd3emROS2h3WGpjUkVSRVJFZDFJRE4wMHFMU2QxMTB2VnlDMWl2TzZpWWlJaUlpbzd6QjAwNkNqTTYrN2hPdDFFeEVSRVJGUjMySG9wa0ZIWjE1M0tVTTNFUkVSRVJIMUhZWnVHblRhenVzK1c4SjUzVVJFUkVSRTFIY1l1bW5ROGJBMGcyZWJlZDFKNWJYOTNDSWlJaUlpSXJwVk1YVFRvRFRGdzBINytsaHhlVCsyaElpSWlJaUlibVVNM1RRb1RYWjMxTDQrVnNUUVRVUkVSRVJFZllPaG13YWxpVzUyRUFzRkFJQ2s4bHBVeWVUOTNDSWlJaUlpSXJvVk1YVFRvR1FwRVdPVWs2YWdtaHJBeWVLSy9tMFFFUkVSRVJIZGtoaTZhZENhNHQ1bVhqZUhtQk1SRVJFUlVSOWc2S1pCYTdKSG0zbmR4Ulhnd21GRVJFUkVSTlRiR0xwcDBBcTN0NFM5MUFRQWNLV3BCWmVxNnZxNVJVUkVSRVJFZEt0aDZLWkJTeWdRWUhLYkllYlJIR0pPUkVSRVJFUzlqS0diQnJYSk92TzZXVXlOaUlpSWlJaDZGME0zRFdwdFEvZTVzaHJVeXhYOTJCb2lJaUlpSXJyVk1IVFRvT1pvWm9LaERsWUFBTGxLeGQ1dUlpSWlJaUxxVlF6ZE5Pak45bkxXdnQ2Zlg5YVBMU0VpSWlJaW9sc05RemNOZXJOOXJvWHVJNFhsYUZHcStyRTFSRVJFUkVSMEsySG9wa0V2Mk5ZUzNsYm1BSUI2dVFKblNxdjZ1VVZFUkVSRVJIU3JZT2ltUVU4QVlJNjNrL2I5Z2Z3ci9kY1lJaUlpSWlLNnBUQjBFd0dZN1gxdGlQbkIvREtvMU9wK2JBMFJFUkhkakc3VWZ4OGUzN0FiTzVJejlMYnZTTTdBNHh0MjM1aEc5TE1MbDY4WS9ETWdHb2pFL2QwQW9vRmdwSk1ON0tVbXFHeHVRV21URE1rVmRZaHd0Tzd2WmhFUkVkRk40bkI2SGo3WWR3cnJWdHdKNTlacGEzM2xRRm9Pd3QwYzliWm5sVmZoUUZwT245Njd1Nlo5c2c3ZTl0WlkrOUFkblI2clVLbXdzNTFBSGVMaWdEQlhSMncrbjRxMVo1S3hjRmhRdTlkUnF0UVFDUVhkYmpOUmIySG9KZ0lnRWdnd3k4c0p2MllVQVFBTzVKY3lkQk1SRVpIUm5Dek5rVjlWZzZjMjdjRXZLKytDV0tRWlVMcnBYQXBlM0hiRTZPdWNmV0VsbkN6TlVkc3NROFI3MzdWNzNLZEhZdkhwa1ZpRCsveGUvOUxnOXB5M256YTZIYjB0cjdMRzZBRGNvbERpcjc4Zk5ManYvNmFPUVppci9nT0h0dFJxNEwxOUo1RlZYb1d2bHMrRHFWalU1ZllTOVNhR2JxSldzOXVHN29JcmVHNVUrMDlPaVlpSWlOb2E1dTZFZHhaT3hRdGJEdU85L2Fmdytyd29BRUN3c3oxV1JrWVlmUjF6aVVUNysyZEw1eGc4NXBuTit6RXZQQUR6aGdUb2JOOXpNUXQ3VXJMYVBlOW1ZVzRpd2NWWEg5ZmJQdVRkLzNaNnJreWh4QXRiRG1GN2NnWW0rbnRDcmxReWRGTy9ZK2dtYWpYSjNRRm1ZaEdhRkVwa1ZqY2d1NllSL2paOU96eU1pSWlJYmgxTFI0YmhWRlloZm94SnhPeFFQMFQ2ZVdDa2x5dEdlcmwyK1ZwaWtiRGRvZE54K1pjeExjZ0gwNE45ZExaYm1wckF5Y3E4d3lIWE53dHpFMG1YejdsY1U0OG5mdG1EcEtJeUxCa1JpdmZ2bkFhSmlJR2IraDlETjFFclU1RVFVejBjc1RldkZBQndvS0FVcTIzOCtybFZSRVJFZERONWQrRTBqUEZ4dzNoZjl4NWY2K0xsSzhndXI5YmJQc2JiRGZXeUZvT0Z4TVo0dXhuYzd1OW9peUZ1VG5yYiswSkNZU2tpUEZ3ZzZHUTBlVjVsRFh6c2JYcmxubnRUc3ZIaXRzTm9hSkhqamZtVHNXTEM4RjY1TGxGdllPZ21hbU9PdDVNMmRPL0tMY1hxb1F6ZFJFUkVaRHdMVXdudUh6dTBWNjcxZThJbC9CaVQyQ3ZYV2hrWllWVG9ybWhvd3ZlbkVqQTUwQnVSZmg1ZHZrOXk4UlhjOWQvZmNNK29NS3haTktQZDQ3NDVjUjVyRHNSZy9ZcEZCdTl6THI4RWFhWGxuZDZ2c3FFSmIrNCtqaDNKR2ZDeHQ4SFBEeTVFaEtkTGw5dE4xSmNZdW9uYW1PbmxCRk9SRURLbENoY3I2ampFbklpSWlEcTErMklta291dmFOOFBjWFBFZ3FGQjdSWTA2OHpGVngvWEdWN2Qwd0pvWFduSDU5RngrUGwwRWpiRVhVVENTNDkxK1Y2L0o2UUJBR2FFK0haNDNQUmdYNnc1RUlQMzk1L0N0c2VYNnZXS2I0eTdxTDFXUnhwYTVEaWVXWUFIeHczRmkzTW1kbXRZT2xGZlkrZ21hc05TSXNaMHoydTkzVHR5TCtQUEVRR2RuRVZFUkVTRDJlRkxlVG9CY2RId1lDd1lHcVJYUUMyK29BUUpoYVdZNE9mUllRVnVTV3ZsOCt0MU5jUjNKNnhQOHZmRTcvRnBtQlBxMytWelpRb2x0aVdtdzg1Y2loblh6VGUvWHJDelBlWVBDY1N1QzVuWW01S2xWeFN1b3FFSmsvdzlzVzdGbmRwdGF3N0VZSnlQN3JCOUx6dHJSUC8xQVZoTFRidmNYcUliaGFHYjZEcDMrTHRxUS9mMjdCSThFeEVBcnZCSVJFUTBzTjM3dzlaZXVjNlNrYUc0ZTJSb2w4NzUxK0taK05maW1RQjBnL0hWQ3VZQW9GQ3FNUE96OWJDU211QS95K2JDemx3S0FLaVh0Y0RTMU1UZ2RXOGZFb2dBUjF1ZGJVdEhobUgxNUpFZHR1ZWI0L0hZSEorcWZmL3V3cWtJZGVsNG1hMnJab2Y2SWZtVlZVWWRlNzFkRnpKUjNkU01SeWRHR0ZYQTdFOVR4MkQzeFV6OCsvQVp6QW56MTFsU3JLS2hFWDRPdXAvOTc3TWo4VVYwSEJLTFNwRlVWQVlBK0NJNnJ0UDdQRGw1Tk5mcnBuN0YwRTEwbldrZWpyQ1NpRkVuVnlDM3RoRVhLK293MU1HcXY1dEZSRVJFQnR3c1Bady9uMGxHZmxVdFhwazdTUnU0Mzl0M0V2dFNzckg3cWVXd01OVWZGajNhMnhXanZYVXJuOXVhbXlMQTBhN0RlOW1hNi82WjlOWWM4ODc4ZkNZSkFnSHdnSkgzQzNGeHdLd1FQeHhJeThIV3BFdFlNdUxhdzQ3eWhpYU04ZEV2UnZmUm9UTWR2amRrMWFTUkVBbFp4Wno2RDBNMzBYVk1SVUxNOVhIRzVzeGlBTUQyN01zTTNVUkVSQU5VdUpzakRxVGxZT01qaS9xN0tlMnFhR2pDWjBkakVlaGtoeFhqcjFYVm51VHZoVzlQSnVEMVhkSDRhUEVzbzY1VjNTaERWbmxWcDhmY2FISDVsNUZVVklhb0FDLzRYdGREM1pHbnBvekdnYlFjZkg0MERuY09ENFpZcUJsYVg5blFoSUtxV213Nmw2SnovTlg1N20vc09vYTFaNUtSOC9iVGFKREpNV3JOOS9pL0tXUHdwMmxqZXZWekVmVUdobTRpQXhiNnUybEQ5ODZjRXZ4OVRCQkVuYTE3UVVSRVJHVEFPM3RPb0xaWmh2L2VOeC9pTnZPMXB3WjVZL25vY1B4eUxnV3pRLzB4Tjd6emVkU2I0MU4xaG80UEZGOGZQdzhBV0RWcFJKZk9HK0hwZ25HKzdqaWJXNHl0aWVtNGUyUW9HbVJ5eUJSS0hFekx3Y0cwSEozajU0YnIxOXF4TUpWZ1JyQVBOc1JkeEJPVFIzSnRiaHB3R0xxSkRKamdhZ2RITXhPVU43V2d0RW1HdU5KcWpIZnRlQ2dYRVJFUjBmVjJYc2pBdHFSMExCOGRyck4yZDdOY2dacG1HWmFNRE1YV3BIUzh1dU1veHZ1NmE0ZWVHOUxUS3VaOUphV2tISWN1NVNMVXhRRlRBcjI3ZlA3cXFGRTRtMXVNTDZMamNGZEVDQ3hNSlhxZjlhTkRaL0Rsc1RoWVNRM1BmMzhrTWdMM2ZMOEZQNTFPN25Md0orcHJETjFFQm9nRUFpendkY1ZQcWZrQWdPMDVKUXpkUkVSRTFDVjdVckx3N08rSEFHalduWjd4NlhyVU5zdFEyOXdDdVZLcGMyeXpYSUczOTV6QXgwdjBoNWxYTkRTaHVxbTVXMjJ3TlpQQ3djS3NXK2NhNjE4SFR3TUFucGc4cWx2blR3L3lRWUNqSGJMS3E3RHpRZ2J1SEI2c2QweGRhOEU1WVRzakQ4ZjZ1R05ha0E4K09YSVdNMEo4T3AzM1RuUWpNWFFUdGVNT2Z6ZHQ2TjZiVjRvM3hvWEFwSjBsUElpSWlJaXU1Mlp0Q1lWS0NTZExjOWlhUytGaVpRRW5LM000V0pqQjNsd0tXM01wYktTbXNEWXp4WWNIWXJBMThSSWVtVEFjd3p5Y2RhN3o1YkZ6K0RFbXNWdHRXQmtab1ZORnZUUGw5WTM0UGlZUlVRRmVtT1R2MmVueHNYbkZPSktlaDBBbk95d2NGdFN0TmdvRW1wN3FWM1ljeGI3VWJJT2h1N3F4R2JabTdZOENBSUMzRjB6QjNDOS93V1ByZCtPM3h4YjMrY01HSW1NeGRCTzFZN2lqTmJ5dHpKRmYxNGhxbVJ3bmlpc3d3OHVwdjV0RlJFUkVBOVRhTThrQWdQeXFXaWhVS296d2RNR0paeCtDdTAzbkJWbmZuRDhGeHpQejlRSjNXMTBkWHQ3VmRiMEI0UFBvT0t3OWs0eU5jUmVSOE5Kam5SNC8ydHNOLzFvOEUzWm0wblo3b1kyeGVFUUlYSzB0TUQzWTErRCtrdHA2MkxZejlENjNvaHFmSEluRkszTW40WjkzemNELy9ib1B5NzdmZ2g4ZlhBQXZPK3R1dDRtb3Q3RGJqcWdkQWdBTC9WeTA3N2ZsbFBSZlk0aUlpR2pBVXFzMXkzKzlzZXNZL0IxdGNiNmdCS3MzN3NHVitrYWpBamNBK0R2YTR1RUp3enMvc0k5TkNmU0dsZFFFYzBJN0wrb0dBRUtCQUV0R2hHSkdpRys3eDZqVTZrNnZJNVdJTVNQRUY0Wnl1MHloUkhwWkpad3R6YlhiV2hTYTRmbC8vZTBBWm4yK0FZZlRjMUZlMzRqNVF3THgydHdvWkpWWFljRlh2MkpyNGlXalBnZFJYMkpQTjFFSDd2Qnp3NWRKbXFxWisvUExVQ1dUdzg3QU9wcEVSRVEwZUgxODVBeStQWm1BaWY2ZStQNysyL0h6bVNTc09SQ0RTUit0UlZTQUp3S2Q3R0F0TllWSUtJUllLSVJFcFBsZExCSkNybFNoV1M1SGsxeWgvYlY4ZERoQ1hSejA3dFBaVW1HOVlXYUlMNUplWHRXamExUTFOcU5GcVlTTjFCUVNrUWg3VTdJQUFLWmk0NlBIeTl1UG9sN1dBcWxZak9UaU1sUTFObU9DbndjQVRlQSttVjBJQU5oMU1RdVBSRWJnNlNsallHT21XWjk4WldRRXpFMGxlSFZITkQ0NUVvc3BnZDZ3NTFCejZrY00zVVFkQ0xTMXdFZ25HOFJmcVVHTFVvWHQyWmZ4Y0ZqWHEzSVNFUkhScld1U3Z4ZU9wdWZoMi92bVF5b1JZM1hVS0l6MzljRDNweEp4T3JjSVJ6UHlZRVJuTHdEQTNFU0NGMlpOTUxodjFtY2JlckhWZmVkRVZnR2UyYnhmYi91NE50WGJPOVBZSXNlTzVBd0FnRVFrd3AzRGcvSFF1R0VBQUpGUUNFZExNN2paV09MRFJUUGdZMitqZC82eVVlRUljWGJReko5bjRLWit4dEJOMUlsN2dqd1FmNlVHQUxBcHZRZ1BoWG1ESzNZVEVSSFJWZU45M2JGdXhaMHdON2syR202RXB3cyt2MmNPQU0zd2FvVlNCYVZhRFpWS0RhVmFCYVZLazhLRkFvSDJsMEFBaUlWQ21JaDExNWtXQ1FRUUNRWElmUE9wTHJVcjhNMy9RTlNEZWRiZE5jVE5DY0hPOXBBcGxGQ3FWRENUU0RBeHdMUGRod21HZkhMM2JIeThaRFlVS2lYRVFwSE9zSE9SVUlDdmw4K0h2WVVVWW1IN3MyVkhlTHEwdTQvb1JoTFVWRmNZK2R5TmFIQnFWQ2d4ZmxNMEdsdm5EbTI1ZlR5R083SW9CeEVSMFVEd3laR3orUFJJN0lCZHc1cUlCZzhiV3dlRFQ3bFlTSTJvRStaaUVSYjZ1V3JmYjhvbzZzZldFQkVSRVJIUnpZU2htOGdJOXdSNWFGOXZ6NzZzN2ZVbUlpSWlJaUxxQ0VNM2tSRWluR3dRWW1zSlFEUGNmSGR1YVQrM2lJaUlpSWlJYmdZTTNVUkdFQUM0Si9oYWJ6ZUhtQk1SRVJFUmtURVl1b21NZEtlL0cwenJXZUY3QUFBZ0FFbEVRVlJFbWgrWjgyWFZ5S2h1Nk9jV0VSRVJFUkhSUU1mUVRXUWtPMU1KWm5zN2E5OXZabTgzRVJFUkVSRjFncUdicUF1V3RTbW85a2YyWmJRb1ZmM1lHaUlpSWlJaUd1Z1l1b202SU5MVkRoNldaZ0NBcXVZV0hNZ3Y2K2NXRVJFUkVSSFJRTWJRVGRRRlFvRkFwN2Y3cDdTQ2Ztd05FUkVSRVJFTmRBemRSRjIwTE1oRHA2QmFVbmx0UDdlSWlJaUlpSWdHS29adW9pNXlORFBCUWw4WDdmdWZVdlA3c1RWRVJFUkVSRFNRTVhRVGRjT0tjRy90NjkyNXBTaHJsUFZqYTRpSWlJaUlhS0JpNkNicWhuQjdhNHgxdGdNQXlGVXFyRTh2N09jV0VSRVJFUkhSUU1UUVRkUk5LOXYwZG0rNFZBZ1psdzhqSWlJaUlxTHJNSFFUZGROTUx5ZDRXR2lXRDZ0c2JzSE8zSkorYmhFUkVSRVJFUTAwRE4xRTNTUVdDdkJnbUtmMi9ZOHArVkQzWTN1SWlJaUlpR2pnWWVnbTZvRjdnandnYlYwK0xMV3lEckdsVmYzY0lpSWlJaUlpR2tnWXVvbDZ3TVpFZ2lXQkh0cjNQNlZ3K1RBaUlpSWlJcnFHb1p1b2h4NE84OUsrUGxCd0JVWDFUZjNZR2lJaUlpSWlHa2dZdW9sNktNREdBbE04SEFFQUtyVWFQNmNXOUhPTGlJaUlpSWhvb0dEb0p1b0ZLOXYwZG05SUwwU1ZUTjZQclNFaUlpSWlvb0dDb1p1b0YwejJjRVNJblJVQW9FbWh4SThwZWYzY0lpSWlJaUlpR2dnWXVvbDZnUURBL3czMzA3Ny9PYlVBdFMySy9tc1FFUkVSRVJFTkNBemRSTDNrTmg5bitOdVlBd0RxNVFyOEw0MXp1NG1JaUlpSUJqdUdicUplSWhJSThPUXdmKzM3SDFMeTBLaFE5bU9MaUlpSWlJaW92ekYwRS9XaU8veGM0V2xwQmdDb2xzbXgvaEo3dTRtSWlJaUlCak9HYnFKZUpCWUs4TlN3YTNPN3Y3dVloMmFscWg5YlJFUkVSRVJFL1ltaG02aVgzUlhnQmxkektRQ2d2S2tGdjZZWDlYT0xpSWlJaUlpb3Z6QjBFL1V5RTVFUXE0ZjZhdDkvY3lFSExlenRKaUlpb2s0VTE5UWhMdTl5dDg4L21KYURUNDZjaFZyZGk0MGlvaDVqNkNicUEvY0VlOERSekFRQVVOSW93eDlaeGYzY0lpSWlJdXBMdXk1azRvUDlNZHJBVzlIUWhQaUNrblovVlRjMTYxM2oxL09wV1ByOUg5cjMzNTVNd0FmN1k0eHV3OEZMdWZqMFNDemtTaVVlWHJzRG54Mk5IVEFCZk5vbjYvRFEydTM5M1F5aWZpSHU3d1lRM1lxa0lpRWVHK0tERCtJeUFBRC9TYzdGa2tCM1NJUjh6a1ZFUkhRcmlzdS9qSjlPSjZHZ3FoWWZMNW1GdlNsWmVIVkhkTHZILzJmWlhNd2JFb0JYZGh6RjdVTUNNZEhmVTJlL1NxM0cyYnhpSEV6TGdWQUF2REE3c3RNMkNBQUlCUUpJUkNLRXVEamc0OE5ua1ZSVWhzK1d6b0c1aWFTbkg3Rkg4aXBySUJJS3VuU08zK3RmOXVpZXI4Mkx3aU9SRVQyNkJsRnZZT2dtNmlQM2gzamhtK1JjVk1ua0tLcHZ3dmFjVWl3SmNPdnZaaEVSRVZFZmVHUCtaQWdGQXZ3UWs0anFwbWJNQ1BZRkFQejgwRUpZbVpwb2p5dXBiY0JUbS9acTMyK0l2WWdBUnp1OTBDMFVDUERGUGJmaHdaKzM0NnZqNTJGckpzWGpVU003YklPbzllRytRQUM4Zk50RTJKaVo0dGR6S2FodGx2Vjc2TzZ1TUZkSFJBVjQ2bTAvbVZXSWxKSnlySm8wUW05ZmRhTU1tK05UYjBUemlJekMwRTNVUjh6Rklqd1M3b09QNGpNQkFKOG1aR0docnd0TVJPenRKaUlpdWhXOU5pOEt6UW9GeEVJaHBCSVJBR0NZdXpQc3pLVlFxRlFRQ2dTd3I2bzErbnFtWWhHK3VYY2VGbjJ6R1o5SHgrR3VFU0dJenNodjkvaWNpbXFvMUdyOEZwOEdBSEN4c3NES3lBaWN5Q3JFL0NFQk4yWHdIdW5sZ3Bkdm02UzMvWTFkeDVCU1VtNXdYMVo1RlVNM0RTZ00zVVI5Nk1Fd0wzeDNNUTgxTFpyZTd2WHBoVmdaNXQzZnpTSWlJcUkrOHU2Q2FRQ0FEWEVYZExZSHZma1Yvang5TE82S0NPblM5ZXpNcGZqMi90dWhVcXZoWkdtTzU3Y2M2dlFjUThkTThQTzRZYUU3b2JBVUVSNHVFSFF5bWp5dnNnWSs5alkzcEUxRS9ZbWhtNmdQV1VuRWVHcTRIOTZQU3djQWZKbVlqYnNEM1dFbDRZOGVFUkhScmFLa3RnSEhNdk54ejZpd1RvTm1kd1E3MjJ0Znh6ejNjTHZIZlhYOC85bTc3L2lvaS95UDQ2L2RUZStWQkFpQmtFN3ZvU05OQWNXR25oMUZEK3VwZDNaUEQwODlQYyt6bldldlAvVEVnbGlvVXFUM1FPZ2xoQUFoQVJMU2U5M2QzeDhoQ3lFOWxBUjRQeDhQSHU1M3ZqUHpuWTJVL2V6TWZDYU9yemJzWU9tanQrRjgybWNOZnpmWFJqMHJzN0NZejlkdVpWaFlNSU5DMmpkNXJEdU9wblBkSnoveWh6N1IvT3ZhVVhYVyszaDFIUDlhdkk1djdycTJXYzhSdVpCb25hdklPWFpIVkFmYXVWYWUyNTFkV3M3SE93KzE3SUJFUkVUa3JQcHcxV2FlL21VcEw4eGJpZGx5ZHRLRmY3VmhCNSt1MldMN1ZTWFF3NjNPWDM2dUxnQjRPVHZWdU5mWUpHYi9YYkdKRDFmRjhjQjNDNW8xN2xsYks1ZTJqNHJzVkcrOWtTZjJ2UDl6MGRwV2syRmQ1RnhSMEMxeWpqbWFqUHlsZDVqdCtzdGRTYVFWbDdiZ2lFUkVST1JzZW43Y0VLNkk3c3hYRzNadzc0eDVGSldWbjNHZmIveStubGNYcnJYOWFneFh4OHJsNDRWbjhQd2huWU53YzNUZzhxak9UVzViV21IbTEyMzc4SFp4WWxSRXgzcnJSclR4WVVMWE1IWWNPYzV2dXhPYk8xeVJDNExXdUlxY0I5ZDBEdVN6WFVuRVorZFRZcmJ3bjYySnZEcW9TMHNQUzBSRTVLSnh5eGUvbkpWK0p2V080b2JlVVUxcVkyOHk4ZDVOVi9ENHJDV3NPM2lFak1MaU14N0g5cjlPQmVEVmhXdjRkTTFXVy9tcHM5Nm5jN2F2RExyelNrb0I5Mlk5ZDJ4VUNEdWVtOXFzdHZOMjdpZW51SVI3QnZmRTNtUnFzUDdESS9veGY5ZCszbHE2Z2N1ak85YzZHNy81Y0NvdkxWaGRvencyNlJoQXJmZHlhemtEWGFRbEtlZ1dPUTlNQmdQUDlBMWp5cExLZnlobkpoemw3dWlPaEhrMWJuK1ZpSWlJMUM3SXk0T0JuVnArVDdDZDBjamJONHpsYUc0QlFWN1ZBOTZxSmVkMnhqTmZaRnJmclBkcjE0NEVJTHVvWllMTzZSdTJZekRBN2YyN05hcCtaSUF2WXlKRFdMejNJTDlzajJkU3I1cGZkc1NuWlJLZmxsbG5IMSt1MjliczhZcWNMd3E2UmM2VFllMzlHQlRvdzdyVUxDeFdLMjl1U2VERGtUWFBsaFFSRVpIR3U2RVpNOVBuaXRGZ3FCRndBNVNVVndDVlI0Q2RxWU12UFdSN0hUTHRmZTRmMW9lbnh3NENZT2V4ZEFDTzV4ZWU4WE9hYXRQaFkydy9jcHlob1IzbzVPdlY2SFlQRHUvTDRyMEgrZS95VFZ6VEk2TEdGeE8zOXUvS0t4TXZxOUh1aFhrcitXckRqbW8vanlxSkdkbU1lWGRHazkrRHlMbWlQZDBpNTRrQmVMcGZ1TzE2MGVGME5oL1BhYmtCaVlpSXlGbDFNRE9ITDladHE3R25PNzJnTWdqMmRIWTZwODl2NzFrWjhLZGs1NS9UNTlUbW8xVnhBRXdkMHJRSmhWNUJBUXpvMUk2a3JGeCsyYmJ2WEF4TnBNVXA2Qlk1ajdyN2VuQmxTS0R0K2wrYkUxRENUaEVSa1l2RCtvTkhlSG5CYWhidlBWaXQvRUJtTGtDdHMrQk5sVjlTVnVjOWJ4Y25QSjBkT1pDUmZjYlBhWXJkcVJuOEhuK0lxQUJmaG9jRk43bjlmVVA3QVBEZWlrMW5MZnU3U0d1aW9GdmtQSHVpZHlqMko1Wk9iVDZldzVMazlCWWVrWWlJaUp3TmNjbXBRR1VHOEFCM1YySTZ0Y1BPYUdUOXdSUU1CdWpTMWc5SE96dGlPclhEeDlXNXlmMy9FTGVIVDlmV25VZ05JTHlORDd0VE0yelg1K000cmplV3JBZmcvbUY5bXRWK1pIaEhRdjI4U2NyS1plN09oTE01TkpGV1FVRzN5SGtXN083Q0xaRW5FNzc4ZTNNQ0ZmcFdWMFJFNUlLMy91QVJJdHI0NE9mbXdwaW9FTDY3K3pvYzdFejh0RFVlQXdabWIwOGcwTU9WNys2K2pwaE83WnJVOTA5YjQzbjIxMlhrMVRQVERkQ3pmUnNTMHJOc3lkUU9aR1l6OXI4ejJIam9hS09lazFGUXhMOFdyMlBOZ1pSRzFZOU5Pc3F5ZlVtRStYc3pzWHQ0d3cxcVlUREEzWU42QXJCd3o0Rm05U0hTbWlub0Zta0JEL2Zvakt0OVpUS1Z4TnhDWnNRMzdoODJFUkVSYVoyU3MvTkl5Y2xuVU9lZ2F1WHZMTnRJWm1FeGtRRyt2REJ2SlgrZnY2cmFFdXFETHoxa0N6aHJVL1hGL0pNLy8wNU1wM2EycEdtbnlpMHVKVGJwS0hOMkpEQW9KQWlyRlpidU93UkFUbEVwKzlPenlTMHBiZFQ3K08rS1RYeTBLbzZIdnYrdFVmWDdCcmZsamV0SDgremxnekVhYWg3NTFWalg5NHJrODl1dTVQMC9qR3QySHlLdGxiS1hpN1FBSHljSDd1c1d3bHRiOWdQdzFwYjlUT2dVZ0orelF3dVBURVJFUkpwamVjSmhBQWFIbkZ6Tjl2M20zWHk4T281K0hkdnkzWlRyZVBQMzlYeTRLbzdrN0R6ZSs4TVZPTnMzL0ZGODgrSEs4Nmo3ZDJ6TDJ6ZU1aWFZpTW9jeWN6bVlXWm1NOWZPMTIyeEp6TUw5ZlpoOS80MjRPem53djQwN21kUXJ5cGJKUE5qYm8xSHZZM2hZTUQ5dmkrZnlxTTZOcW04MEdHbzk2dXRVbGthc2NYZXl0Mk5VWktjYTVUTmlkekVqZGxlZDdVS212ZDlnM3lJdFRVRzNTQXU1cDJ0SFp1NC9TbkorRWZubEZieTJlUjl2REczY3VaWWlJaUxTdXZ3ZWZ4Q2p3VUJNcC9aVW1DMjh1WFFESDYyS0k4VFhpNDl1SG8vSmFPQ3BzWVB3Y1hYbWxkL1djUE1YUC9QNWJWZGlOQmp3Y0hLa3pHeG04K0ZVN0Uwbmp4WExMQ3dtS1N1WG5rRUJmSEg3VlJ6TEsrRGVHZk1Cc0RlWmlBendKZHpmaDRnMlBvVDVleE1kNkl1VHZSMjM5T3ZLSjZ1MzhMK05PMG5PeWNOa05EVDZHSy9Sa1ozWS90ZXBaL1N6eUM0cW9jeHN4dFBKRVh1VGlkOTJKd0xnYU5mMDBDTXl3SmZCcDYwZWFFaHVjUWsvYlkxdjhyTkV6aFVGM1NJdHhNbGs1TVdZU081ZVVwa1E1ZWZFWTl3WTNwNllBTzhXSHBtSWlJZzBSV0ZwT1dzT3BOQzFyUi81cFdYYzh1VXY3RW5Ob0gvSGRueDA4N2hxU2RQK09MZ1hyZzcyek5sUmVZSkozMzk5VWEydlVSRWRiYTk5WFozNTVKWUpkUGJ6d3NYQm5zNiszcnozaHlzSWIrTkRaeit2R21kYVYvblQ4SDRzMm5PUXY4MWRBVlFleTNVMnpnaHZyTldKeVR3eWMxR044Z0ZOM01jTzBEYzRrR25qaHphcFRXSkd0b0p1YVZVTXVUbVp5dUFrMG9JZVhMYU5oWWVQQXhEdTVjcWNpUU50MmMxRlJFVGt3ckFsT1pXVW5Id21kQTNqbm0vbUV0T3BQZmNPNlkzSldQcytaN1BGaXNsbzRGK0wxMUZjWGdGVUhpbDJTOSt1dURyYW4vRjRVdk1LZVhuQmFsTHpDcGcyZmlnOWd3TE91TS9HT3BDUnd3UGZMYUMwd296WllzSFozcDdCb1VFOE5XWWdMZzZOZjIvckR4NGh3TU9Wa0ViTzBsY3BMcTlnVzBvYW5YdzlDZlJ3YStyd1Jack4wOHUzMWovd0NycEZXdGl4d2hMRy9yS1c0Z296QUUvM0MrZmVycDFhZGxBaUlpSWlJdElrZFFYZG1rNFRhV0Z0WFoxNHBOZkpaQ1gvMlpMSXNjS1NGaHlSaUlpSWlJaWNMUXE2UlZxQktkSEJoSHU1QWxCaXR2QnlyUFloaVlpSWlJaGNEQlIwaTdRQzlrWWpMdzJNdGwwdlREck9paU1aTFRnaUVSRVJFUkU1R3hSMGk3UVNBd0s4dVQ2MHJlMzY3eHZpS1RWYlduQkVJaUlpSWlKeXBoUjBpN1FpVC9lTndNT2g4aVMvdy9sRmZMempVTXNPU0VSRVJFUkV6b2lDYnBGV3hNL1pnU2Y2aE5tdVA5eDVrS1M4NGhZY2tZaUlpSWlJbkFrRjNTS3R6TTBSUVhUMzlRQ2d6R3poK2ZXNzBibCtJaUlpSWlJWEpnWGRJcTJNeVdEZzVVSFJWQjN5dC9aWUZ0L3NUVzdSTVltSWlJaUlTUE1vNkJacGhicjdlakNsUzBmYjlUODM3ZE15Y3hFUkVSR1JDNUNDYnBGVzZ2RStZWVI2bmp5Nys4azFPekZidGRCY1JFUkVST1JDb3FCYnBKVnlNaG41OTlCdW1BeVZDODAzSDgvaDg5MUpMVHdxRVJFUkVSRnBDZ1hkSXExWVR6OFA3dS9leVhiOTlwWkU0bk1LV201QUlpSWlJaUxTSkFxNlJWcTVQL1hvVExTUE8xQ1p6ZnlKVmJzb3QxaGFlRlFpSWlJaUl0SVlDcnBGV2prSGs1RTNoM1hEd1ZUNXgzVjNWaDd2YnovWXdxTVNFUkVSRVpIR1VOQXRjZ0dJOUhMano3MDYyNjQvMkg2UUhabDVMVGdpRVJFUkVSRnBEQVhkSWhlSVAzYnRSRzkvVHdETVZpdFByTjVKcVZuTHpFVkVSRVJFV2pNRjNTSVhDSlBCd0J0RHUrRjBZcG41L3B4QzN0cXl2NFZISlNJaUlpSWk5VkhRTFhJQjZlVGh3dE45STJ6WG4rOUtJdlo0ZGd1T1NFUkVSRVJFNnFPZ1crUUNjM3RVRUlNQ2ZRQ3dBbyt2MmtWdVdYbkxEa3BFUkVSRVJHcWxvRnZrQW1NMEdIaDlhRmRjN1UwQUhDa281b25WdTdCWXJTMDhNaEVSRVJFUk9aMkNicEVMVUR0WEovNHhNTnAydlRRNW5VOTJIbXE1QVltSWlJaUlTSzBVZEl0Y29LN3UzSmJiSWp2WXJ0L2Nrc2lHVk8zdkZoRVJFUkZwVFJSMGkxekFudThmUVE4L0R3QXNWaXVQck56TzhhTFNGaDZWaUlpSWlJaFVVZEF0Y2dGek1CbDU3N0llZURuYUE1QlJYTVlqSzNaUVlkSCtiaEVSRVJHUjFrQkJ0OGdGcnIyck0yOE42MmE3amoyZXpadHhPcjliUkVSRVJLUTFVTkF0Y2hFWTBkNlBoM3FFMks0LzJYV0lSWWZUVzNCRUlpSWlJaUlDQ3JwRkxocVA5Z3BsU0ZzZjIvVlRxM2R5T0wrb0JVY2tJaUlpSWlJS3VrVXVFaWFEZ1hlR2R5ZlF4UkdBL1BJS0hseStuUkt6cFlWSEppSWlJaUp5NlZMUUxYSVI4WEZ5NEw4amVtQm5OQUN3Snl1Zmx6YnNiZUZSaVlpSWlJaGN1aFIwaTF4aytyVHg0cGwrRWJicjd4T084T1Arb3kwNEloRVJFUkdSUzVlQ2JwR0wwRjNSd1l6dkZHQzcvdHY2UFd3Nm50T0NJeElSRVJFUnVUUXA2QmE1Q0JtQTF3WjNJY1REQllBeXM0WDdsbTdsUUs0U3E0bUlpSWlJbkU4S3VrVXVVbTcyZG53eXFqZWVEdllBNUpTV2MvZnZXOGdzS1d2aGtZbUlpSWlJWERvVWRJdGN4RHA3dXZEeDZKNDRtQ3IvcUNmbkYzSHYwcTNLYUM0aUlpSWljcDRvNkJhNXlQVnY0ODIvaDNTMVhXOU56K1d4bFRzd1c2MHRPQ29SRVJFUmtVdURnbTZSUzhCVklZRTgyU2ZNZHIzdzhIRmUyNVRRZ2lNU0VSRVJFYmswS09nV3VVVGMxejJFbXlPQ2JOZGY3RTdpcXozSkxUZ2lFUkVSRVpHTG40SnVrVXVFQVhneEpvb1I3ZjFzWlMvSHhyTWtPYjNsQmlVaUlpSWljcEZUMEMxeUNiRXpHdmp2aUI1MDhmRUF3R0sxOHVpSzdXelB5R3Zoa1ltSWlJaUlYSndVZEl0Y1lsenRUWHcycGhkdFhaMEFLREZiK09QdlcwZ3BLRzdoa1ltSWlJaUlYSHdVZEl0Y2dnS2NIZmw4VEcvYzdPMEF5Q3dwNCs0bFc4Z3RLMi9oa1ltSWlJaUlYRndVZEl0Y29pSzkzUGh3WkUvc2pBWUFFbk1MbWZyN1Znckx6UzA4TWhFUkVSR1JpNGVDYnBGTDJPQzJQcnc2K09RWjNwdVA1M0RQa2kwVVZTandGaEVSRVJFNUd4UjBpMXppSm9XMjVZbmVKOC93amoyZXpUMUx0bENzd0Z0RVJFUkU1SXdwNkJZUkh1Z1J3cU05UTIzWEc5T3l1ZWYzTFpTWUxTMDRLaEVSRVJHUkM1K0NiaEVCNEpGZW5YbTRaMmZiOVliVWJQNjRSSUczaUlpSWlNaVpVTkF0SWphUDlncmxvUjRodHV0MXFWbE0xWXkzaUlpSWlFaXpLZWdXRVJzRDhKZmVZVHpRdlpPdGJPMnhMTzVidWxXQnQ0aUlpSWhJTXlqb0ZwRnFETURqZmNLNXI5dkpHZS9WUnpPNWY5bFdTaFY0aTRpSWlJZzBpWUp1RWFuQkFEelpONHg3dTNheWxhMDZrc245eTdZcDhCWVJFUkVSYVFJRjNTSlNLd1B3Vkw5dy90aTFvNjFzNVpFTUhseStqVElGM2lJaUlpSWlqYUtnVzBUcVpBQ2U2UmZCM1YxT0J0N0xVeko0Y1BsMkJkNGlJaUlpSW8yZ29GdEU2bVVBL3RvL2dydWlnMjFseTFMU3VYZnBWb29xekMwM01CRVJFUkdSQzRDQ2JoRnBrQUY0ZmtBa2s2TTcyTXBXSGMzazlvV2J5QzRwYTdtQmlZaUlpSWkwY2dxNlJhUlJETUMwQVZGTU9XWEdlMXRHSG4vNExaYWpoU1V0TnpBUkVSRVJrVlpNUWJlSU5Kb0JlRzVBSkUvMkNiT1ZIY2d0NHNiNUc5bVhVOUJ5QXhNUmFjVisyaHJQK29OSHprcGZxWG1GTE5pVmVGYjZ1bEJrRjVXd0l1SHdPWC9PMHZoRHhLZGxudlBubkttbDhZZXEvWDQ2bmwvVWdxTVJrY1l3NU9aa1dsdDZFQ0p5NGZraDRRalByZHVEeFZyNVY0aW5nejJmamU1Tm56YWVMVHd5RVpIV1kxUFNNVzc4L0NjZUh4M0RuMGIwTzZPK3lzMW14cnc3ZzhQWmVmejd1dEhjMER1cVdmMlVWWmlKVFRyS2l2MkgrZXNWUTg1b1RPZkNudFFNbnY1bEtXOU5Ha3VZdnpjckVnNXoxOWR6T1BqU1E5WHFXYTFRVWxGQlFXa1plU1dsNUJTVmtsNVF4UEg4UWxKeThrak5LK1RONjBkamJ6STE2cmtoMDk3bjF2NWRlV1hpWlkwZWEySkdkbFBlV2cxZXprNzR1am8zcVUzSXRQZnA3T2ZGNzQvY1JsWmhNZU0vK0k2b0FEL2V2SDQwZm00dVp6UWVFVGt6bmw2K2h0cks3YzczUUVUazR2Q0g4UFo0T3pudzZJcnRsSm90NUphVmM4ZWlUYnc5dkFlWEIvdTM5UEJFUk02cGpJSWlmbzgvVk9mOWEzcEVZR2MwOHZmNXE3QXpHWEcwcytPckRUdXExZkZ3ZHVUYUhoR05mcWE5eWNTL3J4dk5MVi8rd25zck5qR3VTMmZjSEIwYTFUWXBLNWNWQ1lkWmtaREUra05IS1NvckIyaDAwQjB5N2YxNjcvL2ZIUk1aRVI1YzUvMkMwaksrM2JTTGhYc09zTzk0RnNYbEZRUzZ1ekl5b2lOL0d0R2ZOdTRuZzhYQzBuSjJIRTJuK01RWVQvZlZoaDI4L050cUt1bzRSY05nQUY5WEZ3TGNYZG1ibGtYM2R1ZnUzNlF4Nzg0NG8vWlRCdlZrMnZpaHpXN3Y0K3JNbElFOStmZVM5Vno1NGZkOGZNc0VlZ1VGbk5HWVJPVHNVOUF0SXMwMnRvTS8weS92dzlRbFc4a3ZyNkRFYk9IQlpWdDV1bDg0Zit6YWlWcS82aE1SdVFnY3lzemxtVitYMVhsL1ZHUW52b25keWU3VWRBTGNYZmxpM1ZiYlBhc1YwdklMQ2ZQM3JoRjBQL1BMTXI2UDI5M2c4NU95Y3VuK3lxZDEzcC9VSzRvM3JoOXR1NzdzbmYvWlhyczYyamZZZjEyR2hIYkFaS2o1dDd0UFBiTzFxWG1GWFBQeER4elBMOExEeVpISU5yNEE3RHFXenRjYmQ3Snd6d0YrbW5vRDdiM2NHeldHQ291RkNyT0ZmMHdjZ2FPZEhhNk85bmc2T2VMdDRvU3Zxd3Mrcms3WUdjL1BEc3JUWjk5UDllbWFMYnk2Y0cyOWRjNkcrNGYxSWJ5TkQ0Lyt1SWpVdk1Keitpd1JhUjRGM1NKeVJ2cTM4ZWI3OGYyWXNuZ0xhY1dsV0lIWE5pVndNTGVJRndkR1lYK2VQdmlJaUp4UC9UcTJ0UVZUMDlkdjU5MFZtOWowMU4xVXhhTXI5eC9tdjhzM2NmZWduancvcnZwTTV2c3JOL1BtNyt0NWJGUk1uZjFQSGRLcjJXUDdkTTNXR21VOWd3SVlIdGFCNFdIQlJMYnhwY2VyZFFmczlmbmtsdkc0T0RRdGFNOHFLc1pvTVBLZkd5OW5RcGRRN0V5Vi95N2tGSmN3ZGNaOE5pVWQ0L1hGNi9qUGpaYzNxZC9iK25kclZMMHR5YWxjLyttc1J0V2RFYnVMR2JHNzZxM3owOVJKL0xKOVg0MlZDM1ZwYUpYQTVKanV2SGpsY0FBK1hCWFhxRDV6aWt0cjFMMjFYMWNPWnViWXlrTjh2UmpYcFhPaitoT1JjMHRCdDRpY3NVaHZkMzY2S29hcHYyOWxkMVllQU44bkhDRzVvSmozTHV1Qlp4TS9vSW1JWEVpVzdrc2lwbU03VzhDOTczZ1dqOHhjUlBmMmJmakx5QmhLSzh5MnV1c1BIdUd0M3pmd3dMQytqSXJzWkx2bmFGZDkzL0daN0xXdUxlais1ZDRiYksrTDZsaTJmYTYwOVhCai9vTTM0ZTNpVkszY3k5bUphZU9HY3ZYSE0xbVZtSHp1bnUvcDF1QisrbTlpZDVKZFZIa1N4elU5SXVqZzdWRnZmMVdXUEhKcm5mVm14dTNsNDlWeDlkWTVmWG42NjR2WDFUdk9LbG1GeFEzV0hSc1ZvcUJicEpWUTBDMGlaMFdnaXlQZmorL0hZeXQzc0RnNUhZQzF4N0s0Y1g0c240M3VSYkM3a3J1SXlNVW50N2lVOVllTzhOS0ptY3JTQ2pOVHZwNkxxNE1EMjFMUzZQYktKN1cyKzJEbFpqNVl1ZGwyWFRWcjd1M3ExT2hsMW5YeGMzUEIzYWx4ZTczUGg5T0Q3Vk1GKzFRbTM4d3ZMYXR4NzFoZUFSN09qaHd2cUZ3eW5aU1ZpNWZ6eWI3eVNrcnJmYTY5eVlTenZSMkJIbTQ4UHJydVZRV3I5aWZiL2w4WURGQmFVVkZ2L1ZPRitubVRXVmhNdWRsY3JUelF3dzFmVnlkYm5kUzg2aWQ4Mkp0TXRTWlFhOHhTOUZNVHFZbkloVUZCdDRpY05TNTJKdDRmMlpOL2I5N1BwN3NPQVpDWVc4ajE4emJ5Mzh0Nk1DalFwMlVIS0NKeWx2MnlMWjRLczRVeFVTRkE1WXoxVzVQRzRPZm16SmgzWjNCMTkzQkdSblFFWU8yQkk4emNzb2ZYcmgySjQ0bU0yc3YySlRGN1I0S3R2NmZIRHVMcHNZUE9hRXl4VDAwNW8vYm4wNUhjZkFBNiszclZ1SGZmdHd1cVhWLzJ6djk0ZkhTTWJYbDd6MWMvcTdmdnE3cUY4OTgvMUw5a3ZhaXNuTC9PWHNaMVBTT1p0WFV2b3lJNnNXeGZFbXNPcERDa2MxQ2Q3YUlEL1JoNzR2LzVIZE5uc3ljMW85cjkwNFBuUVc5TXI5Risvb00zTVRZcWhPaEF2eHI5Lzd3dEhuZEhCOXZ2cTlObEZCUlRWRlplWTZsL1duNGhHdzhkWldMMzhMcmZ0SWljZHdxNlJlU3NNaGtNUE5Ndm5CQVBGNlp0MkVPRnhVcDJhVG1URjhYeFZOOHdKVmdUa1l1RzFRb3pOdTNDWXJYUzcxOWYyTXAvbWpxSlVEOXZBTHExOCtmYW5wRUFGSmFWTTNQTEhpWjJDN2NGUytrRlJiYWdlMDFpTXJkUG4zM1d4dmZUMUVuMDdoQjQxdm9ENlBxUFR6QWFESGc2TzlLbHJUODM5SXJrbWg2UjFKSmJyVkZteHUwQnFEVkkvT3kySzRrTThLMVc1dW5reU13dGxXMCt2KzFLN3YxMlB0ZjFqR1I4bDFCYkhTdHcvM2NMOEhSMmJQRDVMOHhiU1U1eEtVK09IY2lzclhzSjhIQmxja3gzbnB1OW5Qa1AzbFRuL3ZXYiszYmg1cjVkQVBqNnpxdHJ6SFNmYnQwVGQxYTdyanJHN0pOYko5U29XMVJXemx1L2IrQjRRUkdmM2pxQjRXRTFzOExubFpUeVRleE9wZzdwWGExczh2VFo3RHVlaFpPOW5lMUxBUkZwZVFxNlJlU2N1Q21pUFIzY25YbG8rVGJ5eWlxd1dLMjh0aW1CYlJsNS9HdHdWMXp0RzNkdXFvakk2WDdjc3BkWlcvYWV0ZjRtOVk1cTFwblhDM2J2WjkveExBRGVualNHOUlKaVhsMjRwdG5qQ1BMMjRQNWhmUnFzOTlHcU9MeWNuYmk1WDVkNjZ3VjZ1TlY3dnlraUEzenhjSExFMGM1RWNYazUrOU96V1pPWXpKckVaT2J2U3VTRG04YzFPV040Yk5KUnZ0NjRnN2FlYmt3WjJMUEcvVFp1TGdUVnM5UitWR1FuMm51NlkyOHlNU3F5azYwOE1TT2JDck9GTHJYTUlKL3ErN2pkL0xobEw2OU12SXdBZDFkYitjTWordlBUMW5oZW1yK2ExNjRkMmVEN09KT1o3dHE0T05qejVSMFR1ZUd6V2R6LzdRSm1UTG0yMW1QQVBsNjloWnY2ZHNIRHlaR2lzbkx1K1dZZSs0NW5jV1B2YUVhZjh2TVFrWmFub0Z0RXpwbkJiWDM0OWFvWTdsKzJuZmpzeWlXRUN3NmxzVCtuZ0E4dTYwVm5UKzN6RnBHbVM4bkpZLzJoSXd6czFMN0Z4bEJodHZEMjBvMjI2MnQ3UnBLVWxWc2o2SDUxNFZwZVhiaTJXbG5YZjlTK3o3dWpqMmUxcGVVN2pxYlQzdE90eG5GY0g2Mkt3OGZWNll5WG9UZkZidy9kWE8zYWJMRXlaMmNDejgxZXp1SzlCL2x5M2JacXM2NE5TY3pJNXI1dkYyQXlHdm5ncG5ITlBzWXNLdENQM2FjRnZISEpxVUJsaHZtNmJEaDBsTC9OV2Ntb3lFN2MycjlydFh2dVRnNU1tekNNUjJjdW9uZUhBRzdxVy8rWEczVUZ6Nk1qUTJ4ZmZEVDEyTEF3ZjI4K3ZIazhkMHlmemQzL204dThCMjZxbHNETnhjR2VyS0ppWGwyNGxtY3ZIOHlkWDg5aFcwb2FrMk82OC9jSnc1dTk4a0JFemcwRjNTSnlUZ1c3dXpCclFuLyt1bTRQc3c4Y0F5QWhwNUJyNTYzbmphSGR1VHpZdjRWSEtDSVhxbS92dnJiRm52M1I2amoycDJkelJYUm5GdTQ1VUdlOUI0YjFZZEtKV2ZTNU8vYnp6cktOekhuZ0R6amJWMzRFcThwd2ZUcXp4Y3Axbi96SW9KRDJmSDNuMWVmbVRad0JrOUhBdFQwaUtDMnY0SmxmbC9IamxyMk5Ecm9QWnVadzI1ZS9rbGRTeXZzM2phdDFGaGNnSmNsOWNmNEFBQ0FBU1VSQlZEY2ZsMU9DOFk3ZW50aVpqRlNZTGJheVBoMEMrUGVTOVJTVWx1SG1XSms4YmxsOEVvRWVia1MwcVQyUHlPN1VES2JPbUVlZ2h5dHZYVCttMWpwWGR3OW4wWjREUEQ5M0JRRWVybHdXM3JIYS9ZYU9BVHZWSXpNWE5WaG4zb00zMVppWkh4VFNucitORzBKbVVURUJIcFV6OFZXWjV3TTlYT2tkRk1nUGNidFpkeUNGdzlsNVBEcXlQMzhlT2FEUjR4S1I4MGRCdDRpY2M4NTJKdDRhMW8yZWZoNjhHcnNQczlWS1libVpCNVp0NWQ2dW5maEw3MUFjVERyUFcwUXVIQVdsNVl3SUQyWmNsOXFEN2dwTFpXRFkzc3ZkdHIvYno2MXl4cnF6cjVkdHIzQlZodXZUSldYbFlyWllpQTcwcmZWK2RsRUpiLzYrb2RaN1JvT0J2NHc2UDhGWDFUTG1wS3pjUnRWUFNNL2l0aTkvSmF1b2hIZHVHTXNWMFRXUHRESmJyUUE4K04xdjFjcFhQVGFaSUM5M2lzc3JjRGh4eE5yd3NHQmVXN1NPcGZ1U3VMcDdPQVdsWmF6WWY5aTIzL3AwOFdtWjNERjlObFpyNVo3eCt2WjkvL1Bxa2V3K2xzR0QzLzNHSjdkT1lHaG9COXU5K280QkF5Z3ByK0RxajJZeU1xSWp6MTR4dU42NkFCMjhhaitpN002QlBZREtsUlhmYk43RnU4dGpiZmVlR3plRTVRbEpITTdPNDdGUk1UeDhXZjNIb29sSXkxSFFMU0xuaFFHNEt6cVlhQjkzSGw2K25jeVN5dU5oUHRsMWlQVnBXYnc3dkRzZGRLeVlpRndnbnJsOEVMbkZwU3piZDZqVys4VmxGUUIxSnVKcVNOVVM2YnFXMEdjWGxmRGVpazIxM2pNWnoxL1FYWDVpMXRuUnJ1R1BsSHZUTXJudC8zNGx2NlNNRDI2NmdzdHJDYmdCeWs2Y1hiN2trVnNKOWZNbU1TTzcybm5XdVNXbGVEcFZCc3ZSZ1g2RStIb3hNMjRQVjNjUFoyYmNIb3JLeW12ZDc3NHRKWTBwLzV0TFlWazVYOXgrVlowejRWWGNuUno0N0xZcm1mVHBMTzc1Wmg2dlh6dUthM3BFQU5pK1NLbkxwcVJqV0t4V0JuY09hckJ1ZlN4V0s3OXUzOGQvbHNXU2xKVmJiZSs1dDRzVGIwMGF3NVN2NS9KRDNHNXU3Qk4xVnZmeGk4alpvNkJiUk02cm1BQnZaaytNNGVFVjI0azdYamt6c2owamo2dm1iT0NWUWRGY0ZYSjJNKzJLaUp3cjljMlNwdVZYbmkzOTJLd2xQRFpyU2JWN2RlM3BQdFdTdlFjQmF1em5ydEphem1tZWN5THpldThPdFM4UnI3THpXRHFUcDgrbXVMeUN6MjZyUFNOM2xkeVNFZ0E4bkdyLytSN0x6YSsydi9uMkFkMTRlY0ZxVmljbTg4R3FPTVpHaFJEdVh6MmdYaHAvaUlkbkxxTE1iT2FEbThiVmV4ellxVHI3ZWZIbEhWZHgrL1JmK2ZPUGk5bDFMSjBueHd5MFpSOXZhSm41eXd0VzgvS0MxWFhlbnpLb0o5UEdENjFSYnJGYW1iZHpQKzh1ajJWL2VqYStyczQ4UDI0b3R3L29SdFJMSDlucURROEw1cTlYRE9FZnY2M214czkrNHNzN0poTG0zL3dnWDBUT0RRWGRJbkxlQmJvNE1lT0tmdnhuMndFKzJuNFFLMUJRWHNHakszZXcrbWdtTDhSRTRXeW43T1lpY3VGS1NLL01hdjdqSHlmaDVWSVpQRFoyVDNkR1FSRkw5eVVCOE05RmEvbDJ5clVZejJObXJIOHZXVTlSV1RrdlRCZ0d3S0k5QjNCMWRHQndTSkF0UVpmWll1WEhMWHQ0NC9jTkdBeHc3eW43dVU5dnZ5MGxqY2xmemNGc3RURDlqb2tNNk5TdTN1ZW41aFZpTkJqd3F1TkxqVDJwbWZRL0pVbmFMZjI2OHNucUxkenp6VHlBR3N1NTUreEk0TTgvTHNiT1pPU2ptOGZUeWRlenptQjVSdXd1WnNUdXFsWjI4S1dIK09iT2E3anI2N2w4dm5ZYkF6dTFyNVl0L2NiZTBkdzNyUEw5RjVkWE1QSERIL2p6eUFGYzFUME1nTVQweXFSeHIxODNpajZuSE9GMjZ1eDlsUXFMaGJrN0VuaHZ4V1lTTTdMeGNITGs4ZEV4M0Qyb1o1MnJKdTRaM0pPOGtsTGVYUjdMcEU5bjhkbzFJeG5mTmJUV3VpTFNNaFIwaTBpTHNEY2FlYUozR0VQYSt2RFlxcDBjTHlvRllPYitvOFNsNS9MdWlPNUVlZGQ5Vkl5SVNHdHllaEMzOGRCUjJyaTcwRGY0WkpEVjJEM2Q3NjNjVExuWnpPU1k3bnkxWVFjdnpsOTF4aG1wNy94cWp1MTExWjdwMDh1blQ1NEl3T2RydDFKbU52UGN1Q0hZR1kzc1RzM2dQOHRpOFhaeElyeU5EMGFEZ2ZpMFRMS0xTakFaRFV3YlA0ekJwOHdjbjk3Kzl1bXpLU2d0STlqYmcvZFhidWI5bFp0ckhXUFY4eFBUc3dueWNyZk5KcDhxT1R1UHBLeGNIampsYURWbmV6c0dkUTdpbDIzeHhIUnFSMGNmejJwdFJrZDJZa3hVQ0hjUDZrbE1wM2JrbFpUeTRwWERhL1Q5d3J5VjlPdllsb25kYXA0WjNqTW9nSi91bmNTMkk4ZXJCZHdBWGk2T3RpWGtWWW5PL055Y2JXV2xKNWJMdC9Od3EzZXBlVnArSVRkOE9vdVVuSHdjN1V4TUhkS2JoNGIzYmRSNTQzOFpOUUF2WjBkZVdiaUdCNy8valluZHczbjI4c0hWVmdTSVNNdFIwQzBpTFdwUW9BL3pKdzdrcWJXN1dacWNEa0JpYmlIWHp0M0lvNzFDbWRxMUkzWkduWDBpSXEzYjI1Tk9ac0VPOHZiZ3Q5MkpEQXV0ZXdsMVhlS1NVL25meGgzRWRHckhpMWNPeDJxMTh0V0dIUnpNek9HWnl3YzNlUFowWFZidVA5em84aEhoSFNrcHI3Q2R1ejBpTEpqdFI0Nno4Mmc2bXcrbllqSWFDSFIzWlhSa0orNGEySU91YmYzcmJWOVFXcG5ENDNCMkhvZXo4eG9jNjlhVU5DSUNhazhnOS9PMmVJd0dBeU1qT2dHVlFlN3pjMWJ3eTdaNG9nUDkySERvS0hmL2J5NXZYajhHM3hOTDgxMGM3UG40bHZHMlBqeWNISmtjMDcxRzN5L01XMGxFRzU5YTd3R0UrSG9SNHV2VjRQaWJLOERkbFhaZTd2VHYySTRueHd5c05XQ3VTdEJYbXltRGVoSVI0TXRqc3hZelowY0NoYVZsZkg3N1ZlZHN2Q0xTZUFxNlJhVEZlVHM1OE1tb1hueTlKNWwvYnQ1SG1kbEN1Y1hDRzNFSkxEcWN4citIZENQTXk3WGhqa1JFV3NpMVBTTnRyMmR0M1V0cVhxRnRlZkhwU2l2TTVCU1g0R1JuUjF4eXFpMFRkMUpXTGc5OHR3Q0R3V0NiaVgzeHloSDR1N255N29wWXJ2emdlOXNzYm5wQkVVLy9zaFNUMFdpYkFiZFlySmd0VnNvdEZzb3F6RndXRWN5TnZhT0JwcDBUZldxQUN0QzdReUJmTkNGNE83MTlVNTU5SkNlZnZXbVp0WjZOWFZ4ZXpsY2JkbkJaZURCdDNGMVlucERFQzNOWGNqZzdqeitONk1kam8ySjQ0L2YxZkxCeU0yUGVuY0ZqbzJPNHVXOTByVFBtTGNGaXJVeUE1KzdrUVBLSkx4OU1weTFmK09iT2E3QTc1VFFQczhWS2FsNEJQcTdPMkp1TS9McDlIMUIzNHJvaG5ZTlkrS2RiZUdkWkxJK01VRFp6a2RaQ1FiZUl0QW9HWUhKMEJ3WUVldkhZeXAzRTV4UUFsVW5XSnM1ZHoxOTZoM0pQbDQ0MVBxQ0lpTFNrRWVFZCtXbnFKTnQxYVlXWjF4YXRJOXpmaHhGaEhXdHRVMXhlenBBM3Y3SmRWeDJiOWV2MmZSelBMK0tGQ2NPSVBESFRhekRBdzVmMTQ3cGVrWHkvZVRmckRxWlFVbDVCWVZrNXYyemZSN25aekNtcnhhdXBhOGEyTmZ0MjB5NE1CbW9zNFFiNEpuWVhtWVhGVEIzU205dW56MlpOWWpMZUxrNThkTXQ0Mjgvd3lURURpUXJ3NWEremx6TnQ3Z3IycDJmVnVwUzhwUXg5Nnl2YkVuU2d4aG5sZHFjZG4ya3d3SmovenFDa3ZLSmErYWw3MmsvbjVlekUzMC9zcHhlUjFrRkJ0NGkwS2xIZTd2eHlWUXp2Ymt2azQ1MUpXS3hXeXN3Vy9yVXBnY1dIai9QNmtHNkVlT2hvTVJGcEhieGRuUEIyT2JsdjI5SE94RE9YRDZLdGgxdU5QZGpYOUloZ2FHZ0gybnE0OCtITjR5a3NLOFBkMFlITHdpdUQ4L3VIOXNIVndZRzdUcHpOZktvZ0wzY2VIeDBEeE5TNFo3V0MyV3FCcXVEYlVIbFc5L2xNdm5hMlRPb2RSWHBCRWNIZUo4K3Rkckt6bzFkUUFGZDJEYVhDYkdGZ1NIczJIRHFLajRzVGZ4cy9GSCszNnY4bVRPd2VUdC9nUUQ1YUZjZlRZd2VkMC9IZTFLZEx0Y0RaeGNHZVhjL2ZhMXU5QUJBVjRNdXU1Ky9GMGM2T2FlT0hjankvQ0lDdTdmd1pGVkg3RnpOVmpBWURRME03a0ppZWpjVnF4Y25lam9FaDdYbHF6TUJ6ODRaRTVKd3c1T1prMXZIOXFJaEl5OXFhbnN1VGEzWnlJTGZJVnVab012TG4zcUZNaVE3RzNtaXNwN1dJWEt6ZVdiYVIveXlMYmRLeVpSRVJrWFBOMDh1MzFtODc5WWxWUkZxdFh2NmV6Sms0aUQ5MjdValYzMkNsSjJhOXI1bXp3WGJPdDRpSWlJaElhNldnVzBSYU5TZVRrV2Y3UmZEZCtQNEV1NTljUWhpZlU4Q05DemJ5M0xvOTVKNnlQMDVFUkVSRXBEVlIwQzBpRjRSK2JieFljTTBnSHVqZXFkb1JZdC90UzJIc3oydjVKZkVZMmlzaklpSWlJcTJOZ200UnVXQTRtWXc4MFNlY09STUgwcS9OeWJOU00wdktlSHoxVHU1WXVKbkUzTUlXSEtHSWlJaUlTSFVLdWtYa2doUGg1Y2EzNC9yeDJwQ3VlRG5hMjhyWHBXWXgvdGQxdkxReG5weFNMVGtYRVJFUmtaYW5JOE5FNUlKa05CaTRNYXdkWTRMOCtPZW1CR1lsSGdYQWJMVXlmYzloZmtrOHhxTzlPbk5yWkpDeW5GOENRcWN2YnVraHlHa1M3eHpiMGtNUUVSRnBGZlJKVkVRdWFONU9EcncrdEN2Zmp1dEhGNStUNTdybWxwWHowc1o0SnN4ZXgvS1VETzMzRmhFUkVaRVdvYUJiUkM0S0F3SzgrZVdxQWZ4clNGZjhuUjFzNVFkeWk3am45eTFNV1J4SGZFNUJDNDVRUkVSRVJDNUZDcnBGNUtKaE1oaTRJYXdkUzY4ZnlrTTlRbkEwbmZ3cmJ0WFJUSzc4ZFIxL1diV1RRM2xGTFRoS0VSRVJFYm1VS09nV2tZdU9pNTJKeDNxSHNlUzZJVnpkdWEydDNBck1QbkNNeTM5Wnl6TnJkbkdrc0xqbEJpa2lJaUlpbHdRRjNTSnkwV3JuNnNUYnc3b3hhOElBWWdLOWJlVm1xNVdaKzQ4eStxZTEvSDNEWHRLS1MxdHdsQ0lpSWlKeU1WUFFMU0lYdlY3K25ueHpSVCsrdnJ3dnZmMDliZVhsRmd0ZjcwMW01S3pWL0hQVFBvNFhLZmdXRVJFUmtiTkxRYmVJWEJJTXdPQzJQc3ljTUlEUFJ2Y2kyc2ZkZHEvVWJPR3pYVW1NK0drMXo2M2JvejNmSWlJaUluTFdLT2dXa1V1S0FSZ1o1TS9zcTJKNC83SWVoSG01MnU2Vm1TMTh0eStGTVQrdjRhSGwyOW1SbWRkeUF4VVJFUkdSaTRKZFN3OUFSS1FsR0EwR3huVU1ZR3h3RytZZVRPWGpIWWRzUjRwWmdkK1Mwdmd0S1kzQmJYMjR2M3NJZzl2NllHalpJWXVJaUlqSUJVaEJ0NGhjMGt3R0E5ZDBic3ZWbmR1eVBDV2RqM1ljWXRQeEhOdjl0Y2V5V0hzc2l5NCtIdHdaM1lHclFnSnhNbW1Sa0lpSWlJZzBqajQ1aW9od2N0bjU5K1A3ODhQNC9vd084cTkyZjNkV0hrK3YyY1dRbVN2NTE2WUVVZ3AwM0ppSWlJaUlORXhCdDRqSWFmcTI4ZUtUMGIyWWY4MGdyZ3R0aThsd2NtRjVUbWs1bit3NnhHV3pWak4xNlZaV0hzbkFZclcyNEdoRlJFUkVwRFhUOG5JUmtUcEVlcm54eHRCdVBORW5qRy8zSGVIYitCUXlTOHFBeW4zZlM1UFRXWnFjVGtjUFoyNkw3TUMxbmR2aTYrVFFzb01XRVJFUmtWWkZNOTBpSWcwSWRISGlMNzFDV1gzRE1ONGUxbzArYmJ5cTNVL0tLK2JWMkgwTW5ybVMrNWR1WmRIaGRNck1saFlhcllpSWlJaTBKcHJwRmhGcEpBZVRrYXRQSkYzYm5aWEgxM3RUK1BYQU1VcFBCTmdWRml1TGs5TlpuSnlPdDVNRDE0UUVja05ZdTJwbmdvdUlpSWpJcFVVejNTSWl6ZERGeDROL0R1N0MyaHVIODF6L0NDSzlxd2ZXMlNWbC9OK2V3MXcxWnoxWHpWblBsM3NPazFaYzJrS2pGUkVSRVpHV29wbHVFWkV6NE9Wb3o5MWRPbkozbDQ3c3ljcm54LzFIbVgwd2xhd1RlNzhCOW1UbDg0K044Ynl5TVo2K2Jid1kzeW1BY1IzYkVPamkxSUlqRnhFUkVaSHpRVUczaU1oWkV1M2p6dDhHUlBKTXYzQldITW5rcC8xSFdacVNRYm1sY3ZtNUZkaDBQSWROeDNONGVXTThmZHA0TXE1akFPTTdCdERPVlFHNGlJaUl5TVZJUWJlSXlGbG1ielF5cG9NL1l6cjRrMTFTeHB5RGFjdzdsTXJtNHptY2VyaFkzUEZjNG83bjhtcnNQbnI2ZVhCRnh6WmNGdVJQaEpjYmhqcDdGeEVSRVpFTGlZSnVFWkZ6eU52SmdjblJIWmdjM1lHMDRsSVdIanJPYjBscGJFekxyaGFBYjh2SVkxdEdIcTl2M2srZ2l5TWoydnN4UE1pUG9XMTljTFBYWDlVaUlpSWlGeXA5a2hNUk9VOENuQjF0QVhoNmNSbUxEcWN4LzFBYUc5TnlzRmhQaHVDcFJhVjhuM0NFN3hPT1lHYzAwTmZmaXhGQnZwb0Z2MGgwOG5EQndXaGtYMDVCU3c5RlJFUkV6Z01GM1NJaUxjRGYyWUhiSWp0d1cyUUhNa3ZLV0hJNG5lVkgwbGw5Tkl1aUNyT3RYb1hGeW9hMGJEYWtaZlA2NXYzNE96c3dJTkNIbUFBdkJnVDRFT2JscWlDOGhjd1kxdzhmUjN2Ry9ib09GenNUYncvdnpzeUVJeXhKVHErMzNhZWpldEhaMDVYUTZZc2IvU3h2UjN2Y0hldzRuRjk4cHNPdTA4cEp3MWgwK0RqL2lJMC9aODhRRVJHNUZDbm9GaEZwWWI1T0R0d1UwWjZiSXRwVFpyWVFsNTdMOHBRTVZoekpxREVibWw1Y3hyeURxY3c3bUFwVUxsOGYwTWFMbUVCdllnSzlpZkJ5dzJoUUdINCt0SE54b3AxYlpRSzhJRGRuSXJ6YytIaFVMNWFsWlBEOHVqMmtGcFdjbGVlTURXN0RLNE9peVN1cjRMcDVHOGd2cTZoMlAvSE9zWTN1YStYUlRLWXNqdU9CN2lHTUNmWm4wcnlOdG52dDNaendjYkkvSzJNV3NGaXRMTitYUkhaeENaTjZSWjFSWDNOM0p0QXZ1QjJCSHE2MTNwKy9hejlSQVg1MDl2TTZvK2VjYlV2akQrSGlZTS9Ba1BZQUhNOHZvbzI3UzdQNnNscGgwZDREZFBUeEpDckE5MndPVTBUa25GUFFMU0xTaWppWWpBd005R1pnb0RmUDlBdm5hR0VKSzQ1a3NDSWxnelhIcXMrQ1ErVjU0QXNQSDJmaDRlTUFlRHJZMHpmQWl4NitIblQzOWFDN253ZStUZzR0OFZZdWVzVm1zKzBMam4wNUJVeVl2WTZuKzRaelIxUUgvbTlzYnliTVhsOXQyMEJUQmJnNDhremZDSzd1SEFqQTRzUHBtQzAxKzN0clN5SUE0enUySWRySDNYWmRXOW5oL0NJQWd0MmQ2ZVhuMmV5eFNjTXlDNHQ1ZU9ZaUFJYUhCZVB2MXJ4Z003dW9oTC9OV1VrYmR4ZG1UWjJFbTJQMVA4OTcweko1OU1mRitMbTZzT1RoVzNGMXJQMkxrOFNNN0dZOXY0cVhzeE8rcnM1TmFuUFBOL1BvN09mRjc0L2NSbFpoTVJNLytwNm9BRC9ldkg0MGZrMzhlV3hKU2VYK2J4ZlFNeWlBbjZmZVFGTy9XM3hqeVhvK1doM0gvcjgvV0crOWx4YXM1c3QxMnpqNDBrUFZ5cTFXbXZ4TUVaRXFDcnBGUkZxeGRxNU8zQklSeEMwUlFaUmJMT3pPS21CRFdoWWJVM1BZbEpaTmZubjFXYy9jc25LV0pxZXo5SlFsem0xZG5XeEJlRGMvRDdyNWV1QmR4d2R6YWJ6aUNqTUd3R1F3WUxaYUthNHc4L2NOZTFsN0xJdVVndUptQjl5T0ppTi83TnFSKzd1SDRHSm40bGhoQ1g5ZHU1dVZSek5ycmYvKzlnTUFoSG02RXUzamJyc0dDUFYwcVZFbTU0ZS9td3NQRHUvTEcwdlc4LzdLemZ4OXdyQm05ZVB0NHNRYjE0L212bThYc0dwL011TzdodHJ1bFZXWStmT1BpM0V3bWZqMHRnbDFCdHdBWTk2ZDBhem5WNWt5cUNmVHhnOXRkbnNmVjJlbURPekp2NWVzNThvUHYrZmpXeWJRS3lpZzBlMzdkQWhrUXRjdzV1L2F6dzl4dTdtcGI1Y21QZDlzdFZiNzBpb3BLNWRIZjF6TWs2TmpHQkxhb2Q2Mis0NW44ZEQzdi9IeVZTTnNzL1lpSWsyaG9GdEU1QUpoYnpUUzA4K0RubjRlM051MThrTmtmSFkrRzlOeTJKaWF6Y2EwYkxKTHkydTBPMVpZd3JIQ0V0dHNPRlF1aDQ3MmRpUE15NVV3VHpjaXZGM3A3T21HazhsNFB0OVNxOVNVNWRvQSt5YVBxZlBlNXVNNS9HRkJiS1A2Y2JXMzQvYklJTzd1MGhFL1p3ZEt6QmJlMjNhQWozWWVvdmkwRlE1MWFmNjh1alJIeUxUM0cxVnYrdnJ0VEYrL3ZkNDZWVE9yS1RuNURIdnJxMXJyUFBqOWIzVzJuL2poRHpYSzRwNjVCMjhYcDJyOTErYlROVnQ0ZGVIYWV1dWNEZmNQNjBONEd4OGUvWEVScVhtRlRXNy8xTmlCYkR1U2h0RjQ1bFBPQWU2dUZKU1U4ZkRNUmN4LzhDWUNQZHpxclB2aS9GVWN6TXpCVGF1R1JLU1pGSFNMaUZ5Z1RBWURYWHc4Nk9MandWM1J3VmlzVnZibkZySWpNNC90R1huc3lNaGxUM1lCWldaTGpiWXBCY1drRkJTeitKUVpjUU1RNU81Q3VKY3I0WjVWQWJrckhkeWQ4WEswdjZRU3RwVmJMQ1Eza0xRc3hOTVZpOVZLVWw1Um5YV09GRFM4cjd1TGp6czNoclhuMnRDMmVEallZYlphbWJYL0tPOXNUZVJvWWRQMmhWdlBZRG03TkkrUHF6UDNEKzNkN1BZZnJkNUNWdUhKMzJ1QjdxNHNlZVRXZXR1TWVYY0dOL2Z0d2grSDlLcTNub2VUSXkvTVc4bFhHM1kwYWl3TmZZa3dPYVk3TDE0NUhJQVBWOFUxcXMrYzR0SWFkVy90MTVXRG1UbTI4aEJmTDM3YXVwZkZldzgycXMrbmZsN0tVejh2cmJmT3daY2VvcUMwaklMU01nQUtUL3czTmU5a25veDNiaHpMZFovOHlKOStXTWgzZDErSG5iSG1sNDYvYk4vSDJnTXBQRFM4TDkzYStqZHFmQ0lpcDFQUUxTSnlrVEFhREVSNHVSSGg1Y2FrMEhZQWxKa3Q3TTh0WUh0R0h0c3o4OWlSa2MrK25Id3FhdGtiYkFXUzg0dEl6aStxdGp3ZHdNWE9SQWMzWjRMY25HbnY3bFQ1WHpkbk9yZzYwOTdOQ2MrTExDaFB6aTltN0M5cjY2MnorZWJMc0VLRDllcHpSMVFIL2g1VG1XU3J4R3hoUm53S0grODhSRXBCNDdLVVA5U2pzKzExcExkYmpiSUlyNXBseTQ5a05IdThVcE9Yc3lOVGh6US82UDV1OCs1cVFiZWR5VWc3VDNlTzV1YWYwYmc2ZW50aU9tVkd1TDVBZm1iY1hqNWVIVmR2bmRPWHA3KytlRjJqeHBGVldOeGczYkZSSVl6dkdrcW92N2V0N09ldDhSU1hWM0JyLzY3MXRsMjlQNW1keDlLNXFXOFgyNngrbGZkWGJ1YWowd0wrUVc5TXQ3MCsrTkpEUERpc0wrOHVqK1dkcFJ0NVlzekFhblhUQzRwNGFmNHF1Z1Q2OGVqSS92V09RMFNrUGdxNlJVUXVZZzRtbzIwMi9PWVRaYVZtQy90eUNraklLV1IvVGlIN2N3cEl5QzBrT2Irb3p1WEpSUlZtNG5NS2lLL2piR2xYZXhQK3pvNzRPVG5nNit5QXY3TWp2bzRPK0RtZnVIWnl3TmZKRVQ5bkIxenNUUmRGZ0Y1UVhrRWJaOGN6NnVQbnhHTk02QlRBL0VOcC9ITGdXSTNNNUExNXJIZG9rOHV5VDh6NHlabnJGOXlXOWw3dVo5Ukg5M1p0OEhHcG5xQXM3dkF4YnA4K3U5NTIzMjNlelhlYmQ5ZDVmL21mYjZlano4bGtlYUYrM21RV0ZsTnVycjVWSWRERERWOVhKMXVkVTJlQ0FleE5wbG9UcURWbUtYckl0UGR0aWRTYUtxdXdtRmxiNDNua3N2NDQyOWY5Y1hYSDBYVHNUU1pldW5JNERuYW1hdmYrMENlYWdaMHE5MkMvdXp5V3VPUlUvdStPaWRYcS9HbEVYMktUanRMQng2TkczM2tscFhUdzl1RE42OGRnYnpMVnVDOGkwbGdLdWtWRUxqR09KbU5sWm5QZjZoOHlTOHdXRHVSV0J1TUp1WVVrNWhSd0lLK0lsUHhpU21wWm9uNnF3bkl6aGVWRkhLcG5xWFVWZTZNUlYzc1RybloydU5tYmNIV3d3ODNlRGxkN0UrNzJkcmphbVhCenFMeDJOSm93R2NIT1lNVE9aTUNFQVR1akFYdWpFYVBSZ0wzQlVHMDI3M3pLTFMwbnlNMFpaenRUdFQzWGovVHNURGRmRDk3ZW1zaWVyUHBuS3d2S0s3amx0MDNOSHNPcFozMHZ1MzRvUlJWbXJweDljbGJ4cldIZHVLWnoyeHBuZ3Y5emNOT1NVRW50WnY3eGVnQjJIVXRudzZHanplcmpuUnRxNWhBWUV0cWgzcUEyWk5yNzNEK3NEMCtQSGRSZy85R0Jmb3lOQ2dIZ2p1bXoyWk5hZmFYRDZjODVkU2E0cXYzOEIyOWliRlFJMFlGK05mci9lVnM4N280T2pEbnhqTk5sRkJSVFZGYU9pMFAxSkc5cCtZVnNQSFNVaWQzRGEyMDNOTFFEUDhUdFlkMkJGRVpGZHFxMVRsbUZtYmpEeCtnWEhGZ2o0SWJLWmVzaHZsNllMVmIrL0dQbG40RVI0Y0hWNnRpYlRNeVljbTJ0L1lmNmVmUHJmVGZXZWs5RXBDa1VkSXVJQ0FCT3A4eUtuOG9LWkpXVWtWSlF3cEdDWXBJTGlqbFNVSExpdjVWN3cwc2JDTXBQVlc2eGtGTnFJYWVXcEcrdFJXZFAxem9UcXZYNmRobjVaUldrRjFmT0dQczZPZGlXZ3p1YWpFeU9Ec2JEd1k2WE44WUQ4TzZJN2x6WktiQkdQMDFOMkhhNlV3UHBYbjZlQkxzNzgrMitsRWExZlhidGJwNWRXL2NzcVRUTmhrTkhlWG5CNm1hMXZYdFF6MnJYalQzYUs2ZW9wTUc2L200dTNOeTNDemVmeVBUOTlaMVgxNWpwUHQyNkorNnNkbDAxdy92SnJSTnExQzBxSytldDN6ZHd2S0NJVDIrZHdQQ3c0QnAxOGtwSytTWjJaN1VsK0hrbHBVeWVQcHQ5eDdOd3NyZXpmU2x3cXBFUkhYR3l0MlAyam9RNmcrNFYrdzlUWEY1UmEvdFR4U1lkSmFlNE1qL0NqcVBwZEd2clQ1blpUTlJMSDlYWnByYjk3ZWM2MFp5SVhMd1VkSXVJU0wwTVZBYVd2azRPOVBTcnVRVFRTdVY1NFJrbFpXU1dsSkZaWFBrNjQ4VHJ5dXRTTWtyS3lTd3ViWERXdkNWVm5idGRacmJVMkZjZDVPYU1nOGxvbTlVK1ZsVDVJYjZ0cTVPdDdoMVJIZkIydE9mSC9VZEpQbEdXV2xUS2dkeVRtWm83dUR0amJ6UldLd01JZG5mQnptamdVRjVSazQ0YmM3RXo4Y3FKbWV0Wis1czMyMXExOTd1V3JmN04xdGpNM21maWxpOStPU3Y5VE9vZHhRMjlvNXJkL3U1QlBXc0V6ODNWMktPOUdscGVEdkRpbGNPWkhOUGRkbjBtTTkyMWNYR3c1OHM3Sm5MRFo3TzQvOXNGekpoeWJhM0hnSDI4ZWdzMzllMkNoNU1qUldYbDNQUE5QUFlkeitMRzN0R01yaU9nZG5OMDRLcHVZY3pla2NDeitZTUpjSGV0VWVlN1RidXdONW00dWtkRXJYMVVtYmxsaiszMWRaLzh5QTI5b3ZqSHhCSDg5WXJCOWJhcnNuanZJV0tUbXZkblMwUUVGSFNMaU1nWk1nQStUZzc0TlBJNG5US3poY0lLTTRYbEZSU1VWMUJRYnFhZ3JQSjFZYm1aL1BLVHI4c3RGaW9zMWhObjdGb290MEtGeFlMWllxWENZcVhDV25sdmRSMW5XRGVWdzRtbDZ2RTVCVnc3ZDBPMWV3dXVHVVJuRDFkYkVycUR1WlZMNllQZG5ZbE55OGJUd1o3N3U0ZFFYR0htN1MySnRuYXZ4dTdqMWRoOXR1dkYxdzZtczZkcmpRUnNyd3lLNXVhSUlEN1ljYkRSd2JPWG96MGZqZXhKbExjYjh3NmxzU1U5dDFIdEFsd2NtWEZGUDRvcXpGUllySVI2dWdCd09ML2g3UUdOZGFaN25ldHpKT2ZNa295MVpxY0d3VHVPcG5QblY3TjUvZHBSMVpadjE3YTgvSjFsRy9saTNUWSt1bms4Z3pzSDFkcDNYY0h6Nk1nUTI1RlpUWjNORGZQMzVzT2J4M1BIOU5uYy9iKzV6SHZnSnRwNm5qeCt5OFhCbnF5aVlsNWR1SlpuTHgvTW5WL1BZVnRLR3BOanV2UDNDY014MUxNNzVONmh2ZmxwYXp6dkxvL2xsWW1YVmJ1MzgxZzZ5eEtTdUtGWGRLMTd6cXRrRjVXd1lGY2lYZHY2cyt0WU9nOE83OE4vbDIvQ2FEVHc2dFdYMWRudVZNZnlDaFYwaThnWlVkQXRJaUxubFlQSmlJUEppTGVqZmNPVkcrbjBQY3ZONWU1UStjOWlZWG5OaEdaT0poT0ZGU2ZMOTJSWEJuNVZzOFJQOVEzRDI5R2V0N2Nta2xyVXRLTytBRDdmZlpnYnc5dnpXTzlRRmlZZHA2Q1dNWnpPdzhHT1NHOTM5dVVVOE55Nm1yT2V5MUl5Yk12Z1Q1VmVYRVo3Tnlmc1R4eVJWRzZ4c0R3bGcrbDdrcHM4N3Jxc2ZtenlXZXZyZE84czI4aC9sc1h5N2QyMTc4VTlINHJMSzVnWnQ2ZmhpbzAwc1hzNDNpNU9sSjZTSHlETTM1c3VnWDY4T0g4VkEwUGFWMHZtWmJaWWJYWFhIVXpodjhzM01UcXlFNzJDQXFyMVVkOFM2dE05TW5OUmczWG1QWGdUWFU3YjJ6MG9wRDEvR3plRXpLSmlBandxWjZTTHlpcTNqd1I2dU5JN0tKQWY0bmF6N2tBS2g3UHplSFJrZi80OGNrQ0R6d3IzOStHRzNsRjh0MmszMS9XTXBGOXdXNkR5dmI4d2R5WDJKaE9QTkpCVi9QTzFXM0YzY21CdzV5QjJIVXZuc1ZFeHBPWVc4dTJtWFlUNmVYUFA0TE96UWtGRXBENEt1a1ZFUkU3d2RxeWNyYTh0VUhXMU4xRlFkaktZMlphUmg5bHFwWmUvSjhQYitYSlRSQkI3c3d2NGVNZWhaajM3UUc0aDMreE5ZWEowNVRGaVQ2emUyV0Nidy9uRjNMOTBLd201aGJWbVBwOXpZZ3U3RmdBQUhEVkpSRUZVTUpVNUIxTlplK053RHVVWGNldUpwRzBXcTVYb3IzL0haRFJndFlKWjUzczNXVUZwR1MvTVczblcrdXZYc1MybEZSVTFsbmRYNmY3S3A5V3VQMTJ6aFUvWGJLbFd0bmp2UWJyKzQ1TnFaUTJkK1YxU1hzSFZIODFrWkVSSG5tM0VjdXNPWGpXM21BRGNPYkFIQUJWbUM5OXMzc1c3eTJOdDk1NGJONFRsQ1VrY3pzN2pzVkV4UEh4WnZ3YWZVK1daeXdmemUvd2hIcDI1bUYvdnV3RS9OeGZlV2JhUnVPUlVIaDhkUTFBOUt5cFM4d3I1Y3YxMnBnN3BWZTJMaUZldUhvRy91d3UzOUZOQ1FSRTVQeFIwaTRpSW5CRGtWcmxNOVZoaHpabHFEd2M3MG90UExyOHVMSzhnTmkyYi9nSGV2REdzRytWbUMwK3Mza201cGZsNzF0L2F1cCtSSGZ5NExyUXQrM0lLK0dUbm9RYmJiRWhyT1BGV2dJdGpqZGw3SzlSNlhyczBqcitiQzN1bjNWK2pmUHo3MzNFNE80K2R6MDNGY01yYTZhaVhQaUxFMTRzRkQ5MWNvdzJBZzhtRXhXcGwxVmxlSVZCZlVBcXdLZWtZRnF1VndaMkRDUFh6cnJkdWZTeFdLNzl1MzhkL2xzV1NsSlZiYlErMnQ0c1RiMDBhdzVTdjUvSkQzRzV1N0JObFc4N2VFRzhYSjk2ZU5KYTd2cDdEWFYvUFpXTDNNTjVic1ltWVR1MjRmMWlmZXR1K3Q2THlTNlk3WTNyd3lTbGZVTmliVER3NVppQVBmdmNiQzNZbjF0VmNST1NzVWRBdElpSnlRcmhYWmFDdy83UWtaKzRPZHRnYmplU1dWYys0L3VQK293d005TUhYeVlGbjF1NnVka1RZVlNHQldLMVdGaWVuVTliSTVISDVaUlU4dkh3NzM0L3Z6OU45d3pFQUh6Y2k4RzVNSnZUNk1ySlhPVnZMOUM4VmpxY2RVMVZTWHNHUjNId0NQVnh4cXVWc2FZT2hacHRUbVF3R1c1Q2NYVlJDVmxGeG5YWHI0K1BpakxlTFU3V3loaExidmJ4Z2RiMFoyS2NNNnNtMDhVTnJsRnVzVnVidDNNKzd5MlBabjU2TnI2c3p6NDhieXUwRHVsVmIyajQ4TEppL1hqR0VmL3kybWhzLys0a3Y3NWhJbUgvamd2eGhZUjFzYlhjZFM3ZnRJN2M3c1QyaUxqM2F0OEhIMWFuR3o2TEtyZjI3TWlTMDl2M3ZwNXEvSzVHMUJ4cDNNb0NJU0cwVWRJdUlpSnpReTk4VGdKMlplUmdOQmxzVzhURWQvQUZJUFdVRzNBQU1DdlFCSUtPNGpKOU9TMzQydm1NQTR6cTJZZWlQcTJxZE9UK2RpNTBKWDJjSGRtVG04Y0N5Ylh3OHFpZFA5UTBuMHR1TnY2M2ZXK3MrOHlyL3QrZHd2WDNmRlIxTWJsazVQeWNlYTNBYzBueS83VTZrck1MTXdFN3RHOTFtYjFvbTc2L1l6TzBEdWhIVHFaMnQvSXQxMjJ3enRVMzFweEg5ZUh4MFRJM3lHM3RIYzkrd3lxTzdpc3NybVBqaEQveDU1QUN1Nmg0R1FHSjZOdmQ5dTREWHJ4dEZudzRuajdtckxhTjZoY1hDM0IwSnZMZGlNNGtaMlhnNE9mTDQ2Qmp1SHRTenhwbmNWZTRaM0pPOGtsTGVYUjdMcEU5bjhkbzFJeG5mTmJUQjk3UHZlQllMZHUrM1hhZm1GVEozNTM1dTdkY1ZrN0h1VEd4WGRRdXpuVWhRbTZHaEhSZ2EycUhCNXlkbTVDam9GcEV6b3FCYlJFUUVzRGNhR2R6V2g1elNjdlpsRi9EZCtQNEV1enRUV21HaHZWdmxUTm5TbE1yamxnekF0SmdvSm9XMW82QzhBajluQjY0TGJjdVBwd1Rld2U3T0ZGZVlxd1hxdFFsd2NXUnlWREMzUmdieHdmWURmTG9yaVJWSE1yaG55UmJldTZ3bjEzUnV5NEFBYi82MU9ZRzVCMU9wYlVGNDFabmdkYmtyT3BqTTRySUc2MG56WlJlVjhQcVM5UURjTWFCYm85dGxGaFF4ZDJjQ1BxNU8xWUx1S2szTkpsN2ZqTGFYaTZOdENYbFZvak0vTjJkYldkVys1M1llYnZVdU5VL0xMK1NHVDJlUmtwT1BvNTJKcVVONjg5RHd2bmc2T3pZNHZyK01Hb0NYc3lPdkxGekRnOS8veHNUdTRUeDcrZUJxR2MrckpHWGw4dUhLT0g3Y3VnZXp4Y290L2JyU0w3Z3RMODVmeGJTNUsvaDg3VmJ1SGRLYmEzdEcxQnJvMXhYOGk0aWNid3E2UlVSRWdMSEIvcmpaMnpFejRRaFdJQ0duZ0g1dHZBQW9yakR6VFh3Szh3Nm1ZbTgwOHVyZ2FLNFBiY2ZhWTFtOHRER2VPUk5qZUtwdk9NdVBaSkJSWEliUllDREV3NFdFbk1JYVFYTFZQdC8rQWQ3Y0VkV0JLNExiWUdjMFVHcTJWRXZndHVaWUZ0ZlAyOENidzdyUjA4K1RkNFozNTA4OU92UGxuaVRtSGt4clZIWnpPVCtTc25LNWQ4WjhqdVVXTURtbU96MXJPYXZhWUlEeVdyWVpITXVyM01vUVZFZUNzdFlvd04yVmRsN3U5Ty9ZamlmSERLdzFZSzZvSjdmQmxFRTlpUWp3NWJGWmk1bXpJNEhDMGpJK3YvMHFvREl6K2NyOWgvbDIweTUranorRXhXcWxlenQvL2paK0tQMDdWbjRwTVN5c0E2OHZYc2RQVytONWJzNXlYbDIwaGdsZHdyaXFleGlEVHN2eUxpTFNHaWpvRmhHUlM1NEJ1TDliSndCK09ERmIvZnk2UGJ5d2ZpOE9KaU1sRldhc1FCdG5SOTRkMFozK0FkNXNPcDdEZlV1M1VsUmg1czI0L1R6VEw0SXZSdmZtMFpVN2lQUjJ3OW5PeE5hTTZ1ZG1lempZMGRhMWN0Yjh1M0dWR1p6VGk4djRlbTh5Mys1TElhdWtldGIwZzNsRjNEZy9sc25SSGZoVGo4NkVlYm55eXFBdVRCc1F4YVQ1RzdrNkpMRGU1Yk9uOG5GeTRObCtFWTJxKzg5Tit4cXVKQ1JsNWZKTjdFNisyckNEMGdvejEvZUtaTnI0WWJYV0RmVDQvL2J1UEt6S011SGorTzl3RHBzZ29rQ291Q0FxcUlHb3FZaHJpdHBpaTJhampUVXRsazQyTTA3TFZMNHpiVGJUTmszVHZHM1RaTmFNWlkyNWpFdFo3cmx2aUNncWlDZ2dhaWdxKzg0NTUvMERQWWtjNExBODA5WGI5L01YNTNudSt6NzNBUyt2ODN2dXpWZFp1UVg2WU50K1JRUUhTS29lYlo2L0kxR1NGTlV4eUdtOTQrY2IzaWl2cGRuczFTUDNyYjA4bEpWYklLbDZ2Zm1WRnQ1M3V5em03OWRVVzIxMlpSY1VxWjJQdDl6TmJscHhzUHJma0tmRitWZk5ZV0dkdE9iWFA5ZmZOdTNWN0ZFRHRUZnpqTDQ4bEthdkRxWHBRbkgxV3ZaK25ZTDF5TWpyTk82S004cWw2azNzWHA4VXA0ZEhETkRmdHlSb1pkSXhMZDZmck1YN2srWHI2YUd4RWFGNi9ZNjRldGQ4di9qMU5uMjg4MERqZnprQTBBU0ViZ0RBVDk2dFllMTFiWUNmZG1mbkt1RmNudU82MVc1WDZSVkhEYjB4SWxLRGd0dnEyMVBuOWV2TkJ4MzM1aDNPVkVkZmI5M2JxN1BXVHhybUtMOHhLNmZHKzR3S0NaVFhwYUNTVlZpcUR3NW5hRW5hbVhvM1dyUGE3ZnI0eUVrdFNUdWplM3QxMXJTSVRscDNNa2ZKRnd1MTRwYVlXbUdvTHY2ZTducm8ycTR1bFNWME4yeDlTcnBtZkxaYWt0U3hUV3M5T1RaR0U2TWo2aXovNU5naGVucjVKcjJ5ZGtldGU2UER1enBHY2EvbWJEMzFmOFB3dnk1d1RFR1hxZ1B3bGE0TTNGTDFTUDdZdHo5VDJWVXpNQVoxN1ZEbmUvaDdlK21GbTZzZlVxdzdtcTRGdTVQazVXN1JwT2dJL1dKd3BQcGZzYTdjbWU2QmJmV1hPK0kwWjN5c0Z1OVAwUmNKeWNxNGtLZTRYcUVOYnJJMnJsYzNkZkR6cWJmTVpldFNNclEzODB6REJRR2dEb1J1QU1CUDNxWlQ1NVdXVjZ5NWUxTHFMVGQ3ODBGTkRRL1J2RU9adGM2Mm5yczdSWWs1K1pyZXA0c0N2VDIwN1BoMzJucm1RbzB5cTlLekZkYzVTR241eFhvL0tiMVJSM1lWVmxUcDNZUHBlajhwUTVkemR2aUM5UzdYUjhzYTI2dWJIaGw1bmZxMEQ5VDQzdDBhbk5JOEtUcENjUkdoeXNvdGtPM3kzOTFrVXJ0V1hncHhjcXhYY0dzZlJYVU0wc3FIcHpTcVh6LzdjSm5UOXFZTzZGTWpPTGZ5Y05maFoyYks0NHJkMUhzRkIrandNelBsYWJIb3VadUc2MXhoOVJGNTEzWU0wcGp3K2gvWXVKbE1HdDY5czQ3bjVNcG10OHZMM2FJaDNVTDAxTmdoTHZWNzZvQStDdkwxMGFBdUhkVGF5OE9sT3BjRityYlNyQkVETkd2RUFKMDRuNmV3UVA5YVpYdzgzQlhvMjhyeE9yWmJpR0s3dWJiaFhVNVJxUTZjUHR1b1BnSEFsVXo1ZVJjNHBCTUE4S1BXRWtkZGVWdk1OVWExMFR5dUhHUFdWSC9idEVmL3UybHZvemNaQXdEQVNHMzhBNXhPUDZ0LzdnMEFBRDhSQkc0QUFHQUVRamNBQUFBQUFBWWhkQU1BQUFBQVlCQkNOd0FBQUFBQUJpRjBBd0FBQUFCZ0VFSTNBQUFBQUFBR0lYUURBQUFBQUdBUVFqY0FBQUFBQUFZaGRBTUFBQUFBWUJCQ053QUFBQUFBQmlGMEF3QUFBQUJnRUVJM0FBQUFBQUFHSVhRREFBQUFBR0FRUWpjQUFBQUFBQVloZEFNQUFBQUFZQkJDTndBQUFBQUFCaUYwQXdBQUFBQmdFRUkzQUFBQUFBQUdzZnpRSFFBQW9MbU8zemZ1aCs0Q0FBQ0FVNHgwQXdBQUFBQmdFRUkzQUFBQUFBQUdJWFFEQUFBQUFHQVFRamNBQUFBQUFBWWhkQU1BQUFBQVlCQkNOd0FBQUFBQUJpRjBBd0FBQUFCZ0VFSTNBQUFBQUFBR0lYUURBQUFBQUdBUVFqY0FBSUNCbGlVZTFhNzAweTNTVm5aQnNiNCtmTHhGMmpKQ2JrbVpmci95VzYxTlBsSGpldnFGUEpWV1ZqVzcvZXlDWW1WZXpKZk5ibTkyV3dEdzMyTDVvVHNBQUFEdy8xVjg1bmQ2WXRsNlBSRVhveUhkUXByVlZxWFZxcW56bCtsa2JvRmVueFNuTy92M2FxRmVOczBMcTdmcVhFR3gvanhwakh3OVBTUkpSODllME9meGh4WG82NjN4dmNNa1NSVlZWdDN6ejVWeU43dnAxZHRITit2M01QUHoxVHAwNXB4U241OGxONVBKNVhwYjBrNHFMU2UzMGU4M1BUYTYwWFVBNEdxRWJnQUFnRVk2WDFTaURVY3o2cngvZTk5d1dkemM5TUxxcmJLWTNlUnBzV2pCN3FRYVpmeThQVFd4YjdqTDcrbHVOdXYxU1hINitjZkw5YzdtZU4zWUo4d1JkdXVTVTFTaXdYLysyT1gzcU0vOHV5ZG9URVNvSktta29sS0xFNUxWUGRDL1JoOHVCOXZ3YTlvNXJubFl6UHJyNUxGNmRNbGFUZnZuY2owMHRMK2VIQnNqZDdPNTBYMG9LQzJYbjVlbkxHNk5tNno1bjhTalduNHd0ZEh2UitnRzBCSUkzUUFBQUkyVWNTRmZjMVpzcXZQK21JaFFMZHg3U0VleWN4VGMya2NmN1V4MDNMUGJwYk9GeGVvUjFMWlc2SjZ6ZkpNV0pSeHA4UDB6TCtZcjZxVjVkZDZmM0srWC9uSkhuTHdzRmszdVYzTkVQUDdrZDhxOG1LK0pmY05sZGhKZTF5U2ZVRkY1UmExNkhkcjRPbjVlbVhSTUpSV1Z1bnR3WkkweWg3N0xrU1JGZGdpcWNUMG10S08rbWpWVmp5ejZSdk8yNzllZ3JoMDBybGUzQmovbjFjNFZGcXR6Vzc5RzE3c3MvY1ZmdVZUdXNTWHJtaFRTQWNBWlFqY0FBRUFqRGV6YXdSSGcvclhyb043YUhLLzRwNmJyOG96bkxXa245ZmEzOFpvZUc2MW5iaHhlbys2N1cvYnBqUTI3OVBpWW1EcmJuekdzWDVQN05tLzc5d0cvdFplSC9uSkhYSTM3djF1MlFaa1g4L1hTYmRlcmxZZDdyZnI3MzhwV1VYbEZyWHBYV3JqbmtQeTl2WFI3Vk0ySEJnZE9uVlViYjArRkJ2alhxdFBPeDF1ZjNuKzdOcVZtTmlsdzV4U1ZxTFN5U2wzYXRXbDBYUUQ0SVJHNkFRQUFtbUZqYXFaaXVuWjBCTzdVY3hjMWUvRmFSWVZjbzhkR3g2aTh5dW9vdXl2OXRQNjZZYmRtamJoT1l5SkNIZmM4TFRXbld2LytobUZON3MrVm9kc29sMGUwZS8veEgwN3ZkM3Z1WFpmYldqOTdtcm9IdG0ydzNMRnpGeVZKaFdYbExyZDl0ZVVIanJwVUxpdXZvTW52QVFCWEkzUURBQUEwVVg1cHVYWmxuTmFMRTBaS2tzcXJySHJna3kvbDQrR2hBNmZPS3ZLbEQ1eldlMi9MUHIyM1paL2o5ZVZSODdZK1hncnhiOTJzUGdYNnRsSnJyL3JYZWpmWHIwY05ySFh0U1BaNWJUeWFvYmlJVVBWdUgraHlXKzFhZWJ0VUx1bk1PVWxTL01ucWtmaUcxck03ODlqUzlZMnVBd0ROUmVnR0FBQm9vdVVIanFyS2F0UFlTOU9sUFM5dEdoYm82NjJ4YjMybTI2SjZhblI0VjBuU2poT250WGgvc2w2ZE9GcWVsellSMjVTYXFaVkp4eHp0UFQwdVZrK1BpMjFXbi9ZKzlVQ3o2cnZpaWJqYVUrUG5MSzllNC83b21NRzExblMzaE4wWlp5UkpWcHRObTQrZDFJVElIaTdYOWJSWTFNckRYZHNldjllbDhpOSt2YTNXc1djQTBGU0ViZ0FBZ0NhdzI2WFA0Zy9MWnJkcjRHc2ZPYTR2bXpIWk1WMDZzbU9RSmtaSFNKS0tLeXExZUgreWJvM3M2VmhMblZOVTRnamQyNDluNlo1L3JXeXgvaTJiTVZuOU83ZHZzZmJxWTdYWnRURTFRMjFiZWFsUEkwYTVYVlZhV2FWZDZhZlZ5YisxcW13MkxVdE1hVlRvZm5YaWFMMDZjYlRMNWQrY1BMWXAzUVFBcHdqZEFBRGdSK25uSHkxdmtYWW05Ky9WcERPdnZ6NlNwdFJMNjR6Zm5EeFdPVVdsZW5uTjlpYjNvMU5iUHowOFlrQ0Q1ZDdmbWlCL2J5L2ROYkJQdmVYYSsvbnFkOHMyMUxvZWYvSTdTZElmVm43cmRQZnljNFVsa3VTMDd1TnhnOVd4VGUzcDd6dE9uRkpPVVluQ3IybW56K01QTi9nWkFueGE2Y1krWVEyV3UyemowUXlWVmxacGZPOHcyU1V0MkgxUVp3dUxGZHphcDhHNnpkMkpmR0xmY0wxNTU3Z20xd2NBUWpjQUFQaFI2ZVR2cHlHaElUOW9INnFzTnIyNWNZL2o5Y1RvQ0dWZXpLOFZ1bDllczBNdnI5bFI0OXExZjNLK3pydHJ1elkxcHBZbm5jbFJTQnRmdGZPcHVlYjUvYTBKYXVmajVkSTA5S1dKS1hYZWF5aUlPcXM3ZldpMDA5QzlaSCt5cE9wTjVKNVp0Ym5CZmtWMURHcFU2UDU4WC9VeGFyZEU5cERGYk5iSE93OW8vbzdFUm0wNDkreE53eHN1ZEpVL2ZyMnQwWFVBNEdxRWJnQUE4S055WnhOSHBsdlMrOXNTbEphVHF4dDZoMmxOUFd0L1o0MFlvTW1YK3ZwbFVwcit0bW1QVnMyYUltLzM2cTlnaXhOUzlJOXRDYlhxV1cxMlRmcGdpV0s3aGVpVCsyNXJjaitkblV2OW15L1c2c3REeDNUcytWbXltR3VQZE1lOXRWQW56dWU1ZktiMXVjSVNyVDV5WEozYitpa3MwRjk1cGVWYVB2Tk9wMlYzWjV6UlhSLzlSNE82ZG5UNU14eitMa2ZiajJlcFYzQ0FZN3A4ZEtkZ0xkeDdXQThQSDFEcm9VUmRwc2RHMTdvMjg3UFYybjdpbE9LZm51NzRtMXlKMEEyZ0pSQzZBUUFBR3Ftb3ZGS2plbmJSalgyY2grNHFtMDJTRk9MZjJyRytPOUMzT2h5R0JmZzcxblFIK0hnNWJUL3pZcjZzTnB0NnR3OXdlaiszcEV4dmJOanQ5SjZieWFUSHhneXVzKzhGWmVYeWNyYzREZHhOOGVHTy9hcXkyblJmVEY5MUMyaWpCeGQrcFQwWlp6UTR0R2F3dHRudGVuMzlUbm01V3pSaldIK1gyMzl0M1U1SjBzemgzOWVaT2F5ZmZyVm9qVjVhczExdjNOSDA5ZGRGNVJVcXFhaVV1NU5wOWdEUVVnamRBQUFBalRSbmZLenlTOHUxS1RYRDZmM1NpaXBKY29Ucnhrckl5cGFrT3FmUjU1YVU2WjNOOFU3dm1kM3FEOTJuOHdyVndjKzNTZjI2MnJuQ0VuMjY1NURhK1hocjJxQnI1ZTF1MFhWZDJ1c1BxNzdWeW9lbjFCZzkvbkI3b3ZhZHpOYWM4YkZxNzlmd1dteEordkxRTVcxTnkxS1BvTGE2TFNyY2NmMm1QajEwYlljRUxVczhxdHY3aG10a2p5NU42bjkrYWJrOExPWVdld0FCQU00UXVnRUFBSnFnamJkbm5mZk9GaFpMa2g1ZnVsNlBYM1UyZEYxcnVxKzBQaVZka3VxY09oMFc2SzhOcys5MnRhc09oV1VWeXJpWXB6SGhvWTJ1Njh6TGE3YXJ0TEpLYzhZUGRRVHNsMjY5WGhNL1dLTGZMbDZydjk5MWs4eHVKcTFOUHFIWDF1M1UwTEJPZW5Cb1A1ZmFQcDFYcUdkWGJaRWt2WGpMS0puZFRJNTdKcFAwd29RUm1qSi9tUjVkc2s0ckg1NmlUbzA4Mzd6S1psTm1icjVDbkt4UkI0Q1d4R005QUFDQUZuWXNwM3BYOHlVUFRkYjYyZE8wZnZZMFBUcTZldlI1MWF3cGptdS9IRjU3dC9MelJTWGFtSm9wU1hwbDdRN1o3UFlXNjllWGg0N0phck1ydGx2ek42TDc5bGltVmh4TVZlLzJnWm8yNkZySDlZamdBTDE4Mi9WYWZ6UmQwei85VXAvSEg5YXZ2bGlqN29GdDllN1VHMlJ4WVNwM1lWbUZIbHI0bGZKS3kzVFA0RWluL1IzWXBZUHVpK21yM0pJeVBmREpLc2V1NjY3YWxKcXA0dkpLblMwczFrdmZiTmZ4ODdtTnFnOEFybUtrR3dBQW9KbTZQZmR1amRkN01zN29tdGF0ZEYyWDc4L0pkblZOOXp0YjlxblNhdFc5TVZGYXNEdEpjMWR2MVFzM2o1VEpWS3RvbzJRWEZPdU5EYnZsNVc3UjdYM0RHNjVRajdPRnhYcnlQeHRsTWJ2cHRZbGphZ1hwU2RFUnlpOHQxOXpWVzdVbDdhUTZ0L1hUdjZkUGxMKzM4elhzVjhvdkxkZjluNnhTeXRrTDZ0ODVXTS9Wcyt2NDcyOFlxb09uenlraEsxdFQ1aS9UL0hzbU9OYlFYellrTEVTZWxwcGZlYzhXRm12dTZxMXlNNW5VTitRYXpkK1pxQTkzSkNvbXRLUHVHUnlwRzN0M2w4WHNwdCtPSHFSZXdTMS83amlBbnhaQ053QUFRRE85T2ZuN3pidzZ0ZlhUTjBlT2EwVDN4cTh6VHNqSzFxZDdraFFUMmxGeko0eVUzVzdYZ3QxSlNyK1Fwem5qaDZwUCs2WUZ3Sk81QmJwL3dTcGRLQzdWblBHeEx1LzQ3VXhwWlpWbWZyWmE1NHRLOUljYmh5bXFZMUNOK3dWbDVWcTA3NGptYlUrVUpQbDVlU29ydDBCUEx0K28yYU1HS3JwVGNKMXRwK1hrYXVabnE1VitJVS9oMTdUVC9MdHZrYnZaWEdkNWQ3Tlo4NmJkckxzK1dxNWpPUmQxMi91TDlleE53elZsUUcrNVhYcEtNWFZBSDAwZFVIMm11ZDFlZmI3Nmk2dTM2V3hoc1dhTkdLQ254c1VxNDBLZVB0bHpTSXYzSitzM1g2eFZrRzhyM1RNNFV2Y01pbFNnYjZzbS82NEFRQ0owQXdBQU5OdkU2QWpIejBzVFU1UmRVS3hib25vNExWdGVaVlZlYVptOExCWWxaR1hMdzFJZEtqTXY1bXZXdjcrV3lXVFMzQWtqSlVseko0eFNrSytQM3RxOFZ4UGVXNlN1N2RwSWtuS0tTdlQwOG8weXU3azVSc0J0TnJ1c05yc3FiVFpWVkZsMWZYZ1gzZG12dHhidlQ5YWZ2dG1td3JJSzNUK2tyOU1wN2E2eTJ1eWFzZkFySFR4OVRwUDc5ZEpEbDlabmwxZFp0VFh0cEZZbEhkUGFsSFNWVlZZcHNrT1Ezcnh6blBwM0N0YmJtK1AxMGM0RDJuZzBRMUVkZzNSTFpFL0Y5UXAxakVwYmJYWXQySDFRcjYvZnBkTEtLdlh2SEt4NTB5YW9iYXVHUjhiYitYanI4K2tUOWREQ3I1UjQ2cXorWjhVbWZSNS9XSXNmdkVNZUZyT3FiRFlkT3BPalRhblYwK0V6TCtiTHk5MmlaMjRjcmdlSFZoOGpGaHJncjJkdkdxNG40bUswT0NGWkgrODZxRGMzN3RFN20vZnB0cWllZW5Cb3RIbzM4WUVIQUJDNkFRQUFtbWhVejY1YU5tT3k0M1Y1bFZXdnJ0MnBua0h0TktwSFY2ZDFTaXNyTmV5TkJZN1hOL1FPa3lTdE9KaXFjNFVsZXY3bUVZb0lyajRxekdTU2ZuUDlRRTNxRjZGRis0NW9aL29wbFZWV3FiaWlVc3NQcHFyU2FsVmRTNzd2alluU245ZnYxUHRiRStScE1ldkZXMGJwRjRNam0vVjV6VzRtaFFYNnk4ZlRRNjlPSEszOVdkbDZaOHMrN1R4eFNxV1ZWVEtacEJIZHUraUIyTDY2dnVmM24vL3BjYkc2ZDNDVTN0a1NyNlg3VS9USzJoMTZaZTBPZFF2dzE0cGYva3hlN21hdFMwbFhhV1dWN3JxdWorWk9HT2w0R09HS0FCOXZMWm8rU1MrdjNhRlBkaWZwZ2RobzdVdy9yYmMzNzlXUjc4NnJ0TEo2TjNsL2J5OU5qNDNXakdIOTFON0pEdTZ0UE54MTM1Qysra1ZNbE5ZY09hRi9iTit2cFlrcFdwcVlvcmtUUnVyZW1LaG0vZjRBL0RTWjh2TXV0Tnp1SEFBQUFEOXhTeE5UMU1IUFYwUERPdFc0WGxSZW9RdkZwZXJTdG8zV0pKOVFjVVdGV250NjZQcWVYZVZoTWF1aXlxcFA5aHh5akw2NnltNlhySGFiZFBrYm5hbjZyRzQzazBsRjVSV2F1M3FySGhsNW5ib0YrTHZVM250Yjl1bDhjV21kYTZrcnFxeHlNNWxrTWJ1cHJMSktkMzY0VEpWV3EyNk42cWxKMFJFS2FXQVg4WXZGcFZxVWtLd1ZCMVAxd3Mwak5PVFNKbWw1cFdVNmRDWkh3N3QzZHZtek8zTXFyMUNkL0Z1cnBLSlNONyszU01GK1BoclF1YjJHaFhYU2tOQ1FSaDhQdHYxNGx2NjFPMG12VDRxcmQ4ZDZBR2pqSCtCMDl3MUNOd0FBQUpxc3ltcmpuR3NBVU4yaG0vOGhBUUFBMEdRRWJnQ29ILzlMQWdBQUFBQmdFRUkzQUFBQUFBQUdJWFFEQUFBQUFHQVFRamNBQUFBQUFBWWhkQU1BQUFBQVlCQkNOd0FBQUFBQUJpRjBBd0FBQUFCZ0VFSTNBQUFBQUFBR0lYUURBQUFBQUdBUVFqY0FBQUFBQUFZaGRBTUFBQUFBWUJCQ053QUFBQUFBQmlGMEF3QUFBQUJnRUVJM0FBQUFBQUFHSVhRREFBQUFBR0FRUWpjQUFBQUFBQVloZEFNQUFBQUFZQkJDTndBQUFBQUFCaUYwQXdBQUFBQmdFRUkzQUFBQUFBQUdJWFFEQUFBQUFHQVFRamNBQUFBQUFBWWhkQU1BQUFBQVlCQkNOd0FBQUFBQUJpRjBBd0FBQUFCZ0VFSTNBQUFBQUFBR0lYUURBQUFBQUdBUVFqY0FBQUFBQUFZaGRBTUFBQUFBWUJCQ053QUFBQUFBQmlGMEF3QUFBQUJnRUVJM0FBQUFBQUFHSVhRREFBQUFBR0FRUWpjQUFBQUFBQVloZEFNQUFBQUFZQkJDTndBQUFBQUFCaUYwQXdBQUFBQmdFRUkzQUFBQUFBQUdJWFFEQUFBQUFHQVFRamNBQUFBQUFBWWhkQU1BQUFBQVlCQkNOd0FBQUFBQUJpRjBBd0FBQUFCZ0VFSTNBQUFBQUFBR0lYUURBQUFBQUdBUVFqY0FBQUFBQUFZaGRBTUFBQUFBWUJCQ053QUFBQUFBQmlGMEF3QUFBQUJnRUVJM0FBQUFBQUFBQUFBQUFBQUFBQUFBQUFBQUFBQUFBQUFBQUFBQWdCK2Qvd05lcENTL3NVZXkvd0FBQUFCSlJVNUVya0pnZ2c9PSIsCgkiVGhlbWUiIDogIiIsCgkiVHlwZSIgOiAibWluZCIsCgkiVmVyc2lvbiIgOiAiIgp9Cg=="/>
    </extobj>
    <extobj name="C9F754DE-2CAD-44b6-B708-469DEB6407EB-3">
      <extobjdata type="C9F754DE-2CAD-44b6-B708-469DEB6407EB" data="ewoJIkZpbGVJZCIgOiAiMjA2ODQ4MTcxOTQ3IiwKCSJHcm91cElkIiA6ICI4MTkyNjYxOTkiLAoJIkltYWdlIiA6ICJpVkJPUncwS0dnb0FBQUFOU1VoRVVnQUFBOTBBQUFMM0NBWUFBQUNYamlaaUFBQUFDWEJJV1hNQUFBc1RBQUFMRXdFQW1wd1lBQUFnQUVsRVFWUjRuT3pkZDN4VjVlSEg4Vy8yWGlTRXNNSk13cDVoSTN1SWlDQmlVVUdjWUIydFZ0ditXbTIxV3JWYXRYWFhoUW9xcUlneVpNaGVZYSt3a2tCQ0NHRWtRTWhlTjdtNXZ6OENrVXR1d3IxSlRnRDl2Rjh2WHMwOTUzbWU4NXprMUZlK09jOXd5czdLc0FnQUFBQUFBTlJZUUdDd2s2M2p6dlhkRVFBQUFBQUFmaTBJM1FBQUFBQUFHSVRRRFFBQUFBQ0FRUWpkQUFBQUFBQVloTkFOQUFBQUFJQkJDTjBBQUFBQUFCaUUwQTBBQUFBQWdFRUkzUUFBQUFBQUdJVFFEUUFBQUFDQVFRamRBQUFBQUFBWWhOQU5BQUFBQUlCQkNOMEFBQUFBQUJpRTBBMEFBQUFBZ0VFSTNRQUFBQUFBR0lUUURRQUFBQUNBUVFqZEFBQUFBQUFZaE5BTkFBQUFBSUJCQ04wQUFBQUFBQmlFMEEwQUFBQUFnRUVJM1FBQUFBQUFHSVRRRFFBQUFBQ0FRUWpkQUFBQUFBQVloTkFOQUFBQUFJQkJDTjBBQUFBQUFCaUUwQTBBQUFBQWdFRUkzUUFBQUFBQUdJVFFEUUFBQUFDQVFRamRBQUFBQUFBWWhOQU5BQUFBQUlCQkNOMEFBQUFBQUJpRTBBMEFBQUFBZ0VFSTNRQUFBQUFBR0lUUURRQUFBQUNBUVFqZEFBQUFBQUFZaE5BTkFBQUFBSUJCQ04wQUFBQUFBQmlFMEEwQUFBQUFnRUVJM1FBQUFBQUFHSVRRRFFBQUFBQ0FRUWpkQUFBQUFBQVloTkFOQUFBQUFJQkJDTjBBQUFBQUFCaUUwQTBBQUFBQWdFRUkzUUFBQUFBQUdJVFFEUUFBQUFDQVFRamRBQUFBQUFBWWhOQU5BQUFBQUlCQkNOMEFBQUFBQUJpRTBBMEFBQUFBZ0VFSTNRQUFBQUFBR0lUUURRQUFBQUNBUVFqZEFBQUFBQUFZaE5BTkFBQUFBSUJCQ04wQUFBQUFBQmlFMEEwQUFHQ1FsUFBaMnBTVWVyVzdnVitBYS9sWlNralAwUDZUWnd5OVJzelJFOXA1L0xUS0xCWkRyd01Zd2ZWcWR3QUFBT0NYcUxTc1RIZDl0bEQ1SnBQV1BURlZnVjZlZHRmZGtIaGNpV2N6SGI1bTI0WkJHdFEyM09GNnVMWmR5OC9TdWJ3QzNmdkZZcDB2S05MU1J5YXJUVWlRdzllNlZHNlJTY2N6czNYMFhKYWFCZnFwZS9Nd21jc3Mrc3VDTlNvc0tWWE1VL2ZJdzlXbFZ0Y0E2aHVoR3dBQW9BWXlDNHF1V09iK2ZsMzE0dkpOZW4vRExqMThRODhxeTdrNk84dlAwNzNpOHc5N0U3UmczMkdIK3pTaFN5U2grenAwdlQ1THBsS3pIdjU2dWRKeTh2WEhFWDNsNCs2bXRKeThhdXU0T2pzcnhOZGJrblQ0ekhsOXRpVldaM0x6bFphVHI1UFp1Y291TEs0b2UyT0gxdnJmSFdPMEl1Nm9UbVRsNms4aitoSzRjVjBpZEFNQUFOUkFqMWRtMmwzMjQ1aTkramhtYjVYbm84TWJhOTZERXlzZFQzN2hVYnV2MGVyWjkrd3VpMnZMOWZnc2xackw5UEEzeTdYeitHbEowdXVydHVyMVZWdXZXSzkxU0tCVy8zNktKTW5IM1UwcjRwUFYyTjlYUWQ2ZU9wUjJUcE82dDlPd3FKWUtEL0pYcStCQVdTelNPK3QzeXNsSjh2UDAwSUxZaENyYkh0UTJYQTE4dk95OFM2RCtFTG9CQUFCcTRMVmJoMWM2bGw5c1VtRkphY1diUEZ2TzV4ZFdDZ1lodmdTRlg3UHI3VmtxTVp2MStIY3J0U2JobUNiMzdLQmhrUzJxTFY5VWF0Ykx5Mk9VbnB1dnprMUNLNDQzRGZUVHJ2KzdYNUtVbHBPbmZxL1AwcUMyNFJyVG9VMUZtU1VIRWhXWGRrNlM5T3lQNjZ1OXpyd0hKaEs2Y1UwaWRBTUFBTlRBcE83dHJENFhtRXAwNDN0ZnE2R3Z0NzY1LzFhNXVsUmVyL1pFVnE1R3Z6dFgwd2QwMHhORGU5ZFhWM0dOdTU2ZXBkd2lreDZhdTFSYmtrL3FybDRkOWVMTlErVGtWSFg1YzNrRm1qRjNxZEp6OHpVc3NvWCtQV0dZM2RjcUxqWHJsUldiRmVybnJSOW1USktiaSsyaDVZOTkrNVAycEthclZVaWdvN2NEMUF0V0x3Y0FBS2dEM3U1dUd0OGxVcnRUMC9UcXlpMDJ5N3k4UEVZRnBoSTFDL1N2NTk3QmxwaWpKOVRxMmZmVThjV1BsSkZmYUhVdU5UTkhrYzkvb0U0dmZhUzBuRHpEeXRweXJUNUw4ZWtadXZXajc3UWwrYVFlR3RoRHo0MjVRWDllc0ZwemR4NjBXWDc3c1ZNYSs3OXZ0Q2MxWFpPNnQ5T0hkOTBrOTB2bVpLZG01bWhyOGtsdFRUNnAzYWxwa3FRalo4OVhISHRyN1hhZHlNclZuMGYyVTVNQVB6WDA5ZFlQZXhOMHorekZhdWpycllhKzNzb3ZObWxIeWltTjY5eFd3YnpseGpXS045MEFBQUIxNVBHaHZiUSs4YmcrM1JLck82STdXSzNrdkNiaG1KWWRTdEtFTHBHVjNteFc1ZE10c1VaMUZaSUd0RzZtbXp0RjZNY0RSL1RPK3AzNngwMDNWSng3ZGVVV2xaak5lbnAwZjRYNSt5ck0zOWVRc2xXNTFwNmxkVWRTOU5EY1pTcXpXUFN2OFVOMVI4OE9PcE5ib0QycDZmcHVUN3hPWmVmcHFlRjlKRWxGSmFWNlkvVTJmYm9sVnM3T1R2cjdtSUc2djEvWFNtMSt1enRPNzY3ZmFYWHNuWFU3OWM2NjhtTitudTdxMWFLSkpuYjkrUjdUY3ZNcmhwdEwwbWRiOTBtU0hocllvMWIzQnhpSjBBMEFBRkFMZXk2OG9idm96cDRkbEJhUnI1ekM0b3B6Wm90Rnp5eGVyMEF2VDAzcTBiNVNIVDlQRDdWdFdIbXJwWDh1MjJSY3h5RkpldWJHQVZweitKam03RGlvQi90M1U3TkFQKzA5a2E0bEJ4TFZwV21vcHZYcGJIalppNjdsWnlrNnZMRjZ0V2lpSjRmMVZvL21ZWktrVUQ5dnpYdHdvcWJOV3FSMzErOVVlazYrQmtlRTYxOHJOdXRrVnE0aVF4dm85WWtqMUxsSlE1dHRQdEMvYThVZkRUWWxwZXB2aTlmcjJURUROU3lxcFNUcGJHNkJHdnA1Vnp0OC9ZL0QrNnAvNjJhS0RHMVFxL3NEakVUb0JnQUExNVh2OXNSci9wNzRPbXZ2dHU3dDdINWJhTXZFaitmYlBQNzJ1aDAyajAvOWZHR2xZd05hTjlPWDk0NnYrTnk1YWFqeVRTWDY2SzZiN083SGpEbEwxYmxwNkpVTE91RE9UeGZVYVh0R3F1blBNY3pmUjA4TTdhMlhmNHJSZjlkczB4c1RSK2lsbjJMazR1eWtmNDBmS3VkTEVwOVJaUys2bHA4bFh3OTNmWG5QTFpYS0JubDc2c3Q3eCt2bS8zMmplWHZpTkc5UG5MemQzZlNuRVgwMWZVQzNLdWRoUzFLZ2wyZkZudVAvWGJOZGt1VGo0UzUvVHc4RmVYdXFSWU1BU2RLQ2ZZZlZJU3lrVXJEZWYvS01UdVhrYVhUNzFuYmZHM0ExRUxvQkFNQjE1VVJXanJZZU82bStMWnRlN2E1VWFCcm9wM2R1SDFYaituNmVIbGFmNysvWDFlWnczT280RXFwZzdiNStYZlRkbmpndGlEMnNOaUZCMnBseVd0TUhkRk9Ic0pCNkszdlI5ZlFzRlplYXRlUkFvajdadkZjbnNuTGw0ZXFpTzZJNzZyRkJQYXRkZGYxeW1RVkYraW51cUNUcHBlVXhtcmw1citiY04wSEJQbDdLTFRMcEx3dldxSE9UMEVwYm9iMnljb3NPbmo2cmZxMmF5dit5K3dhdUpZUnVBQUJ3WFpwNy80U3IzWVVLbnE2dTZuNWh5RzF0dlB4VFRMVjdNRis2MTNKMWV5bmYxNitybmgwenNOYjl1WmEreDBaeWRYYldDemNQMWgyZi9xRFhWbTFWMDBDL0tsY0VONnJzUmRmNnMyU3hTTHVPbjlhaS9ZZTFjTjhSNVJRVlM1TDhQVDEwZTQ5MkN2YngxcnhxUnFLRStIcnA5dTd0clk1OXRlT0FUS1htQzlmcm90bmI5bXZLNXd2MTdRTzNhdG1oSkJXWG1qVytTMlNsdGg2K29ZZnVuclZJTXpmSDZnL0QyQTBBMXk1Q053QUFRQTJWbU11RGdxMHRuV3JqK2JHRHJENHZPNVNrcmNrbks1WHIyNnFwMVo3R2t2VGNrZzExMnBkZmkyQWZMN202T0t2VVhDWXZOMWU1VmZNek5hTHN0ZjRzYlV4TTFmSzRKSzFKT0thMG5QeEs5WE9LaWpWejg1VVhhMnNmRm1JVnVuT0xUSnE1T1ZaREkxdG9kY0l4dFFrSjBpZFR4dXErTDM1VVhGcUd2dGwxU082dUxycTVjOXRLYlExczAxenR3MEwwK2RaOW1qNmdtM3c5M0s5NGZlQnFJSFFEQUFEVVVJR3BWSkxrNVZhM3YxSmR2c2pXc2ZQWk5vTlMrN0NRU21VSjNZNHJzMWowNXdXclpiRllOS3A5YTYySU82b1BOdTdSNzRaRTExdlphLzFaT3BSMlZuTjJIRlJVbzJCTjY5TkZXNU5QYWtQaWNhczM1bGRpNjQzNkI1dDJLNmVvV1BmMTY2clZDY2NrU1QyYWgybkRIKzVXZW02KzlxU21hMXpuaUlxNTM1ZWJQcUNibnB5L1NuTjNIdFQwQWQzdDdndFFuOWluR3dBQW9JYk81SlcvOFd2Z2JUc1E0UHJ3MlpaOTJwT2FyanQ2ZHRScnR3NVRrTGVuM3Qyd1U4a1pXZlZXOWxwL2xoN28zMDJyZm4rWGxqOTZoeDYrb1VlZDlEUHhiS1kranRtcm16dTFWWnVRUUt0ekFWNGUrdnpDZG1CVGVuV3FzbzJ4SGN2MzUvNTB5ejZWbHBYVnVrK0FFUWpkQUFBQU5YVGt6SGxKVXZNTHF5emorcE55UGx0dnJONHFmMDhQUFRXOGovdzlQZlQ0a0Y0eWxacjE5S0oxOVZKV3V2YWZKVmRuWjZ1OXd1dkM2b1JrT1RsSmZ4clpyOUs1eklJaUxZaE5VUHV3RVBWcDJhVEtOdHhkWFhSbmRFZWw1ZVJwK2FHa091MGZVRmNJM1FBQUFEVzBJVEZWa3RTdFdhT3IzQlBVaE1VaS9XWGhXaFdXbE9yeG9iMFVkT0h0N1pUZW5kUTZKRkJiazA5cTNwNDRROHRlOUd0OGx1Nks3cVMvanVxdlpvRitsYzU5dm5XZkNrdEtOV1BnbFllTTN4bmRRYzVPVGxwMjhLZ1IzUVJxamRBTkFBQlFBeG41aFZxOC80aTgzRncxTExKRm5iWmRZQ3F4K2xkNllaR3R5MWtzRnBXV2xWbjlnLzNtN0R5Z3Jja24xVG9rVU5ONi96eWYyZFhaV2MrTUhpQkplbm41WnAzUEx6U3NyUFRyZlpiOFBOMTFiOTh1TnM4OTJMK2JYaG8zUkRkM3FyeUEydVdhQlBocDlqMjM2SzNiUjlaMUY0RTZ3VUpxQUFBQURySllwR2NXclZPQnFVUXpCbmF2OHoyQ083NzRrVjNsUHQrNnIyTGVLeHczcFZlbkt1Y0xENHRxYWJWSW1GRmxyL2RucWJydHhtckR6OU5kZC9YcUtFazZuWjJuQmo1ZWNsTDVNSHgzVjVkSzVRZTBibVpJUDRDNlFPZ0dBQUJ3ME9hanFmb3A3cWdpR2piUTQwTjYxWG43Yjk4K3l1cno5M3NUdE81SVNxVnl3eUpiYU5KbGV4NC84czN5T3U4UGpITzlQMHVYYjBsV25acXVyRC94NCsrc3Rpa2JIdFd5UnUwQVZ3dWhHd0FBd0VFRDJqVFhYMGYxMTloT2JlWHQ3bFpuN1E2TmJLa2dieStONnh4aGRieUJqNWQ2WDdhWTFKOUg5bE9YcHFHVjN2QmRQSTdydy9YNkxEWDA4MWFMQmdHVnRobXJ6cWRiWXRVa3dOZm1PUmRuWjRYNSs5amNNdTEzZzN2cDJQbHNsVm5LMURUQVQ1TjdkckQ3bXNDMXdDazdLOE55dFRzQkFBQmdyemZYYnRkYmEzYzR0RDh3QUFCR0N3Z01kckoxbklYVUFBQUFBQUF3Q0tFYkFBQUFBQUNERUxvQkFBQUFBREFJb1JzQUFBQUFBSU1RdWdFQUFBQUFNQWloR3dBQUFBQUFneEM2QVFBQUFBQXdDS0ViQUFBQUFBQ0RFTG9CQUFBQUFEQUlvUnNBQUFBQUFJTVF1Z0VBQUFBQU1BaWhHd0FBQUFBQWd4QzZBUUFBQUFBd0NLRWJBQUFBQUFDREVMb0JBQUFBQURBSW9Sc0FBQUFBQUlNUXVnRUFBQUFBTUFpaEd3QUFBQUFBZ3hDNkFRQUFBQUF3Q0tFYkFBQUFBQUNERUxvQkFBQUFBREFJb1JzQUFBQUFBSU1RdWdFQUFBQUFNQWloR3dBQUFBQUFneEM2QVFBQUFBQXdDS0ViQUFBQUFBQ0RFTG9CQUFBQUFEQUlvUnNBQUFBQUFJTVF1Z0VBQU9wQVprR1IxaDg1YnZoMTFpUWNVMEo2aHVIWEFRRFVEZGVyM1FFQUFJRHJVVnphT2YzZmdqWDZ6MjBqMWJaaGtQYWRQS043djFpczVCY2V0U3Buc1VoRnBhWEtLellwcDZoWVdRWEZPcHRYb0RPNStUcVJsYU8wbkh5OU1YRzQzRnhjN0xydUExOHQwVjI5T3VxbGNVTWM3dk83NjNjNlhLZDlXSWlHUjdWMHVONnZuYW5VckIwcHA3USs4YmllSGozZ2FuY0h3RlZFNkFZQUFLaUIvT0lTN1Q5MVZvV21FcHZuWjIvYnIzOHUzNlJTYzVuTjgwNU9VckNQdHhyNStTZysvYnc2TjJsb1pIY2xTVytzM3Vad25kdTZ0U04wMnlubGZMYldIem11OVVkU3RQWFlLUlZjZURic0RkMnRubjJ2MnZPZjN6MU9neVBDcXp5ZlYyelMzSjBIOVZQY1VSMCtjMTZGSmFVSzgvUFIwTWdXZW14d0w0WDZlZHQvTXdEcURLRWJBQURBQUtWbFpTbzFsK25GY1lQbDRlb3FIdzgzQlhoNktNamJVOEUrM21yZzR5bFg1L3FmNlRlNVJ3ZTlNbUdvWFdXdkZBSmhiY2liWDFaODdlUGhWdU4yQnJScExoY25wMHJIRy9oNFZWa25MU2RmNHovOFZtZHlDK1R2NmFHbzBHQkowc0hUWi9YRjlnUDZLZTZvdnA4K1NVMEQvV3JjTHdBMVErZ0dBQUF3MEpSZW5ld3F0eWMxVFJNL25tOVgyVGs3RG1yT2pvUFZsdmwrK20zcTNqek1ydlpRTjdvMmE2UkJiWnRyVU50d1JZVUdxOHZMSDllb25ZL3VIQ052ZDhkQysvbUNRams3T2V1dDIwZnBwZzV0NU9wUy9nZWRyTUlpVForelZEdFRUdXZmSzdmb3JkdEgxYWhQQUdxTzBBMEFBSEFOYUJ6Z3E4Y0dSMWRiNXFzZEI1UlpVQ1JKR3Q4bFVzMkQvS3R0ejViU3NyS0tZYytvV3d0bVRLcjR1cjYveDQzOWZiWDBrY2tLOHZhME9oN281YWxuYnh5b1d6NmNwNDFKcWZYYUp3RGxDTjBBQUFDMWNEb25ULzVlSGpxVGx5K3BmRjV2b05mUHdTZW5xTGphK200dUx2SnljMVdZdjYrZUd0Nm55bkliRTFQMS9vWmRrc3JuZ3hlWGxsWmJ2aXJ6OThaci90NTRoK3ZoMm5aNTJMNVVlSU1BU1ZKdXNhbSt1Z1BnRW9SdUFBQ0FXbmhvN2pLcnowUGUvRkpQRGU5VE1UeTQ2OHVmVkZ2LzVrNFJldWMzMVEvNUxUQ1Y2T2xGYTNWcjF5ak4zeHV2WVpFdHRmWndpbUtPbnRDQTFzMGM2bStQNW1FYTN5WFNyckxQTGRuZ1VOdTROcDNNenBVa3RRNE92TW85QVg2ZENOMEFBQUMxOE1tVXNZcHFGR3gxTE1EVFEvUDJ4RW1TWms0WnF4bHpsK3JXcmxFYTA2Rk5SUm1McE45K3ZVd0JYaDVYdk1aelN6WW9xN0JZZnhyWlYvUDN4cXVSdjQrbTllbXNaeGF0MDlKSEp0czkvL2VWOFVQVkppUkkwUzBhMjFXK1JZTUFoZm43MkZVV2RhZmppeC9KMmNsSkFWNGU2dEM0b1NaMWk5TDRMbEd5c2JhYVhlYnRMbjhXeDNXT3FNTmVBckFYb1JzQUFGeFhEcDArSjBtNjg5TUZkZExlYmQzYmFWTDNkald1SCtycnJXYlZyQWc5TEtxbG1nYjR5YzNGUmNNdTJYb3I2VnltU3MxbDZoQVdVbTM3Myt3K3BPLzJ4T3VsY1VQVXlPL25BUHk3d2IzMC9kNEV2YkIwVTVXcmtSODVlMTVMRGlSYUhUdWRrNmROUngyYjI3dnNVRkxGMTA4TTdlMVFYYW51ZmxiMW9iYlBRMjFFTlFxV3Y2ZUhQRnhkVkZoU29zU3ptWXBKU2xWTVVxcVdIa3pTKzNmYzZQQ0s5enRTVHVtTDdmdlZPTUJYOS9YdGFsRFBBVlNIMEEwQUFLNHJWNW9qZlMxcUZ4YWlRMm5uckk3dFRrMlRwR3JmT204N2RrcC9YN3hCdzZKYTZxNWVIYTNPK1htNjY5bWJidERqODFhb2UvTkdtdHl6UTZYNmlXY3k5ZGJhSFhWd0J6K3JTZWlHZlpZL2VvZlZaM09aUllzUEhORXppOVpwWlh5eVB0c1NxK2tEdXR2ZFh0SzVURDAwZDVsY25KMzEvdVFiYTdXTkdZQ2FJM1FEQUlEcjB0ejdKMXp0TGtpU1RtVG55dnVTTU5NaUtFQ3VMczRxTlpkVkhPdlJ2SkZlVzdWVmVjVW0rWHE0UzVMV0pxUW96TjlYa2FFTmJMWjdLTzJjcHM5Wm9qQi9ILzFuNGdpYlpXN3BIS0VWY1VmMXR4L1hxNUcvajRaRXRMQTZQNlpqR3lXLzhHakZaMU9wV2YzZm1LVXVUVVAxNmRTYmEzelBqcnBXZmxiWEd4ZG5KMDNvRXFuaWtsTDlaZUZhZmJjbjN1N1FuWnlScFNtZkxWUk9VYkhlbTN5anVqVnJaSEJ2QVZURnNmRXBBQUFBa0NTWkxSWkowaU5mTDllSXQrZFUvRXZMTFYvRnZMQ2tWTzZ1THBLa1FXM0RaUzZ6YU0zaEZFbFNYckZKNnhPUDY2YU9iV3kyblpDZW9idG5MWkxGVWo1bnZMcDUzLys2WmFpYUIvcnJrYStYYTlNVnRvVDZJVFpCR2ZtRnVyZHZGNGZ2RjFmUDhBdlRFbExPWjl0Vi9zalo4NW84OHdlZHl5L1VtNU5HYW5UNzFnYjJEc0NWOEtZYkFBQ2dCa3lsWmtuU3F0L2ZwVFloUVVvNmw2a1JiOCtwT0o5ZFZLd0F6L0t3M0Q0c1JLMkNBelZ2ZDV4dTZSeWhlYnZqVkdBcTBSM1JsWWVFeDU1STEzMWYvcWg4VTRrK25YcHpsVy9DTC9MemROY25VOGJxdG8vbjY0R3ZsdWpmRTRaVnVUcjVudFIwU2RJOXN4ZmJmWi9PVGs1S2VPNjNEczhsUnQwcHVUQnF3c1AxeXIrNng2ZG5hTXJuQzVWYlpOTDdrMGRyRklFYnVPb0kzUUFBQURXUVhWUWtTZkwzdFAwVytuUjJyaG9IK0ZaOG50cTdrLzY1YkpNMkphWHEvWTI3TmJKZEswVTB0QTdVYXhLTzZYZnpWc2hrTnV2OXlUZmF2UjFZNjVCQWZYYjN6Wm82YTZHZStHNmxEcDQrcXorTjZDczNGeGVyY3FNNnRGYXpvS29YZmJ2YzUxdjN5YzNGbWNCOWxTM2VmMFNTMUwxNTlVUEVENXcrcTJtekZxbXdwRlNmVExsSmc5cUcxMGYzQUZ3Qm9Sc0FBS0FHMG5MeTVlemtwTUFxaG43SHBXV28xeVdMcE4wWjNWRWZiZHFqQjc1YUlrbjY2K2orVnVVWDd6K2lKNzViS1ZjWFozMXd4eGkxREE1UXEyZmZzOW4ybkIwSE5XZkhRYXRqeVM4OHFxL3VHYTk3di9oUk16ZkhxbS9McGxhcnBVdlNzTWdXR2hacFBlKzdPcDl1aVZXVEFQdERPdXozMnFxdEtqQ1Y2TG1iYnBBa3JZZzdLaDhQZC9WdjFheGlhekJ6bVVYZjdZblQ2NnUzeWNsSm1uSEpmTzdMNjhlZVNOZTAyWXRsdHBScDF0M2oxTHRsazNxL0p3QzJFYm9CQUFCcUlPbHNwcG9GK2xWNm15eEpxWms1U2ptZnJZZHY2RkZ4ek12TlZmMWFOOU9DMkFUMWFkbEVMUm9FV05VWkh0VlNJOXExMHYzOXVxcFB5eWJLS1NyVzgyTUhWV3I3dVNVYkZOMmlzY1oxcXJ6bmN0ZG1qZlQ5ak5zVWUvSk1wY0R0cUhONUJjb3NLTktndHY2MWF1Zlg1TkpoK3hmbi9GOStmTmEwY1pLa21adjN5bVEyNjVrYkI4alYyVm1IMHM3cHJiVTdGT1R0cVlqUUJ1WEQrdE16bEZsUUpCZG5KejA3NWdiMXYyVGt3K1gxcDg1YXBMeGlrOEtEL1BYZWhsMTZiOE11bTMyOGVIMEE5WWZRRFFBQVVBTjdUNlFyc2xHd3pYTS94Q2JJMmNsSlF5TmJTcElLVENYNjIrTDFXaENib1BaaElkcDI3SlR1Ly9KSHZURnhoSUo5dkNSSjN1NXUrdkRPTVJWdCtIdDZhRnFmenBYYWZtN0pCa1dHTnJCNVRwSmFCUWVxVlhCZ0xlOU8rbnJYSVVsUzE2YWh0VzdyMTJKRDRuRzdqdytPYUtHaWt0S0tvZnVEMjRacjM4a3pPbkRxckhZZFQ1T0xzNVBDL0h3MFBLcWw3dTNiUlIwYk42eTJmbDZ4U1pKMFBETkh4ek56NnZLMkFOUVNvUnNBQU1CQko3TnlGWitlWVhOdjdNS1NFczNldGw5RElzSVY2dWV0ZFVkUzlOeVBHM1E4TTBlUERZN1drOFA2NlBYVlcvWCtobDBhOGZZY1BUbThqKzdvMmQ3bUczT2pyWWc3cXRuYjlzdmYwME0rSG03eWRITlZtY1dpeExPWjJuN3NsSUs4UFRXaGExUzk5K3Q2ZGVuMmJGZHk2UjlZSktsNzh6Q0h0bkc3dkw0ajF3WlF2d2pkQUFBQURwcTc4NkNjbkdSekNQZFhPdzRxSTc5UTB3ZDAxOVJaaXhTVGxLb2diMDk5Y09lWWlxMmIvalNpcjlvMUN0YlRpOWJwMlIvWEsvSHNlWnREeVkwVzZ1ZWo3U21uVldJMld4MTNjWFpXdjFaTjlleE5OeWpJMjdQZSt3VUF2eVNFYmdBQUFBZmQxcjJkenVZVktEem81L25PbnE2dTZ0YXNrY1oyYktOU2M1bjZ0bXFxYmNkT3FZRzNwLzQrWnFBYStucGJ0VEd1YzRSNmhvZnBnNDI3OVg4ais5WDNMVWlTdWpWcnBNUFAvVmFTVkdJMnkxeG1rVVdTaDZ1TG5DK3U1Z1VBcUJXbjdLd015NVdMQVFBQVhCdnUrUFFIYlR0Mml1RzBBSUJyU2tCZ3NNMi9WckxwSWdBQUFBQUFCaUYwQXdBQUFBQmdFRUkzQUFBQUFBQUdJWFFEQUFBQUFHQVFRamNBQUFBQUFBWWhkQU1BQUFBQVlCQkNOd0FBQUFBQUJpRjBBd0FBQUFCZ0VFSTNBQUFBQUFBR0lYUURBQUFBQUdBUVFqY0FBQUFBQUFZaGRBTUFBQUFBWUJCQ053QUFBQUFBQmlGMEF3QUFBQUJnRUVJM0FBQUFBQUFHSVhRREFBQUFBR0FRUWpjQUFBQUFBQVloZEFNQUFBQUFZQkJDTndBQUFBQUFCaUYwQXdBQUFBQmdFRUkzQUFBQUFBQUdJWFFEQUFBQUFHQVFRamNBQUFBQUFBWWhkQU1BQUFBQVlCQkNOd0FBQUFBQUJpRjBBd0FBQUFCZ0VFSTNBQUFBQUFBR0lYUURBQUFBQUdBUVFqY0FBSUFCc2dxTGxIUXVVNmV6OCtxODdkd2lrekx5Qyt1ODNjdnRTVTFUeXZuc0tzK241K1liM2djQXVONFJ1Z0VBQU9wWVhyRkpFeithcnhGdno5Ri8xMnkzdTU2cDFLeS9MVjZ2L2FmT1ZsbW0xRnltRzkvN1duOVp1TGJ5dWJLeUd2VzNLaE0vbnE4M3Erai9qcFJUR3ZMbWwvcGkrNEU2dlNiZ0NGT3BXVEZKcVhyNXA1aXIzUldnU3E1WHV3TUFBQUMvSktWbFpYcjBtNStVbkpHbExrMUROVzlQbkc1bzIxempPa2Rjc1c1YWJyNldIRWpVa2dPSit2citDWXBxRkN4SmV2Q3JKY29zS05MODZiZkoxY1ZaVTNwMTFHdXJ0dXFudUtNYTNiNTFSZjJabS9mcWc0MTdOTy9CaVdyYk1FaVM5TWJxYlZWZTc2bmhmV3A4biszRFF0U2lRWUNlVzdKZTdxN09tdHlqZzlZa0hOTURYeTJ4dTQzSlBUcm9sUWxEYTl5SFg0TzhZcFBtN2p5b24rS082dkNaOHlvc0tWV1luNCtHUnJiUVk0TjdLZFRQdTFLZCtQUU0vV2YxTm0wOWRsSWw1akpGTkF6U0EvMjdhWHlYeUhwdi8zSWJFMVAxMVk0RDJuTWlUUm41UmZMMWNGUFhwbzAwWTJCM0RXamR6Szd2U2NyNWJLMC9jbHpyajZSbzY3RlRLakNWU0pLZUhqMmd5anExNlhOTi9IYnVNdjBVZDFTU2RQQnZNK1R0N25iRk9vNzJzYjd2Q1RWSDZBWUFBS2dqNWpLTG5weS9TaHNTait1cDRYMDBZMEIzVFpyNXZaNzZmclY4UGR3MU5MSkZ0ZlhEZy96MXdaMWpOSFhXUXQzN3hXSjlQMzJTR2dmNHl0bkpTY2N1R2ViOVFQOXUrbUw3QWIyMFBFWkRJMXJJM2RWRmtwU2NrYTNzb2lJMUNmQ3RLUHZ1K3AxVlhxODJvZHZYdzEyZlRoMnJjUi9NMDlNTDF5azZ2TEhDR3dSbytvQnVkdFgvT0dadmphLzlhNUdXazYveEgzNnJNN2tGOHZmMFVGUm8rUjloRHA0K3F5KzJIOUJQY1VmMS9mUkphaHJvVjFGbjUvSFR1bnZXSWhXVmxDb3l0SUU4M1Z5MS85UVpQZkhkU3AzSnpkZjBBZDNyclgxYm52eCtsZktMVFdvZkZxSzJEUnNvOGV4NWJVZzhybzFKeC9YZjIwYmFGUmlIdlBsbHhkYytIbGNPczdYdHM2T1dIVXpTaXZpakR0Vnh0SS8xZlUrb0hVSTNBQUJBSFRDVm12V0grYXUwOUdDaUh1amZWWThOanBZa3pad3lWcmQ5UEY4ejVpN1ZheE9HYVVMWHFHcmI2ZE95aVo0YmM0UCsvdU42TGQ1L1JETUdkbGZya0NDdGpFOVdaa0dSZ3J3OTVlSHFvdDhQaWRiVGk5WnAxclo5RmI5Z0h6cDlWdUZCQVpYZXF0M1dyWjFlbnppODR2TWZ2MSt0K1h2amEzeXZCYVlTRlplYTFTVEFUKy85WnJSMnA2YXBUVWo1bS9YcTNqWmVpdEI5WmVjTEN1WHM1S3kzYmgrbG16cTBrYXRMK2N6UXJNSWlUWit6VkR0VFR1dmZLN2ZvcmR0SFNTcWZldkRVL0ZVcUtpblZpK01HYTBxdlRwS2tOUW5IOU9DY0pYcHQxVGFONnh5cE1IK2ZlbW5mbHFkSDk5ZU5IZHJJeTYwOGhwUlpMSHA5MVZiOWIrTnV2YkppaTEyaHUydXpSaHJVdHJrR3RRMVhWR2l3dXJ6OGNaVmw2NkxQanNndUxOWnpTelpvYUVRTHJUbWNZbGNkUi90WTMvZUUybU5PTndBQVFDMmR5eXZRbE04WGF1bkJSRDAyT0ZwL3UzRmd4Ym1HdnQ3Nit2NEphaHJncHovTVg2VVhsbTJTcWRSY2JYdFRlM2ZTVi9lTzE0eUI1V0c2UStNUVNkS2h0SE1WWlc3djNsNHpCbmF2Q1BIRnBXYkZwNTlYdDJhTkhPcDdxMmZmcS9LZkpDM1lkN2ppOC9DM3Y1SWt2ZlJUakhxOE1sT1MxTGRWVXoweXFLZEQxNFI5R3Z2N2F1a2prM1ZMNTRpS1FDeEpnVjZlZXZiQ003WXhLYlhpK01xRVpCM1B6RkYwaThZVlFVeVNoa1cxMUkzdDI2akViTmIzbC95eHhlajJiYm0xYTFSRjRKWWtaeWVuaXVjbkxTZFBKZWJxLzc4aFNRdG1UTktUdy9vb09yeXhYSnlkcWkxYkYzMTJ4UDVLY1hRQUFDQUFTVVJCVkV2TFk1UlZXS3kvak81dmR4MUgrMWpmOTRUYTQwMDNBQUJBTGNRa3BlcXA3MWZyYkY2Qm5oMHpVUGYxNjFxcFRKTUFQODJmZnB0bXpGbXF6N2JFYWxOaXFsNjRlWkQ2dG1wYVpidjlMNW5mMnYxQ2tONSs3RlRGdkZkWEYyZjlkZFRQdjlqdlNEbWxFck5adlZzMGNhai92NzJoUjVYblB0aTRXNUdoRFRRc3FxVWtLZGpIcThxeUYwTjZkWkpmZU5TaHZ2M2FCWGw3Vm5rdXZFR0FKQ20zMkZSeGJOMkZONnZqT2xWZVAyQjBoOVphZGloSm01TlBWb1Jjbzl1M1Y0R3BWSkxVT01CWGJpNHVEdFc5RXFQNmJFdk0wUk9hdHlkT2Z4aldXeEVORzFSWjd1R3ZsNm1veEt6UDdyNjVSbjJzeVQxZC9QL253Yi9OMEtHMGMzcG4zVTd0U2oydFVuT1oyb1FFNlk3b2pwclNxNk9jbmF6L2lIRnB2UjlpRS9USjVsaWxadWFvVlhDQS9qaWlyMGEzYjYzaVVyUCt1MmE3RnNRbUtLT2dVQzBiQk9pUlFUMTE2eFZHOWZ5YUVMb0JBQUJxSUtlb1dLK3UzS0s1T3c4cTBNdFRuOTg5VGplMGJWNWwrV0FmTDMxei82MTZaZVZtZmJvbFZuZCt0dURDWWxYUjZ0RThUSnVQbnRDVzVKTVY1WHMwRDZ1WUE5NDh5Ri9OQXYyMElmRzQvakNzdDgzMkx3NWxIUlFSN3RCOS9OL0lmbFdlKzJEamJuVUlDNm0yektVR1I0VGJYQXdyNXVnSnJUOXkzS0Yrb1hvbnMzTWxTYTJEQXl1T0hUeGRQaEtpVTVPR2xjcTNEeXNmTFpGME52T2FhUCtpeklJaVBiTjRuU1RwOTBONk9WVFhIa2IwMlpiQ2tsSTl2WEN0SWtNYjZKRWJxZy93YXcrbnlHUTJxN1NzVEs3T3pnNzNzVGIzdFB6UVVmMTV3UnFGK0hpcFM1TlFuY2t0MEtHMGMzcjJ4L1U2Y09xTVhwMHd6R2E5OXpmczBtZGI5Nmx6azRZcUtpbFY0dGxNUGZ6MU1uMHg3Ulo5dkhtdnRpYWZWTGRtamVUdTZxTEVzNWw2Y3Y0cStYdDZhUGlGUDlqOTJoRzZBUUFBSERSMzUwRzl0bXFyTWd1S0ZOMmlzY1ozanRTMDJZdnNyajk3MmkxNllkbEdyVDJjb3JXSFUvVGtzRDR5Vzhxc0ZqMjdyMTlYcTRYWGhyZHJwZG5iOXVsVWRxNmFCUGhadFdjdXMyanBnVVMxRHd0UnMwRHJjL2JZZnV5VVBOMWMxYVZwcU1OMUx4VWQzdGptQWs3RnBXWkNkeDJidHp0T2txeFd4VDkxSVNnMzl2ZXRWUDdpL042emVmYnRyVzVrK3cvTlhhWUNVNGt5QzRxVWNDWkRiVUtDOU43azBicXBZMXU3K3VhSXV2eWVWT2MvcTdmcFJGWnV4UTREMWJtM2IxY1ZscFRJMWRtNVJuMnN6VDM5L2NmMWVuYk1RRTN0M2FuaXJmYWFoR042NUp2bCtuWjNuRWEzYjEweHN1VlNDL1lkMXFyZjNhWEdBYjRWT3pTc2lEdXF4NzVkSVNjbmFja2prOVVtSkVobGx2TEZKQmZ1TzZ5Wm0vY1N1aThnZEFNQWdPdkt1YndDU2RLZG55Nm9rL1p1Njk1T2s3cTNjNmlPbDd1YlNzeGxldUhtd1pyYXE1T1NNN0lxRms2elI3L1dUYlhzMFRzMFo4ZEJ6ZDhici92NmRaR3ZoN3VlR0ZyK0Z0dldVTzJiTzdYVnJLMzc5TTJ1dUVwdnUxY25KQ3M5TjEvMzl1MWk4M3J6OThaWHVYQmFnYWxFRDN5MVJPMGFCV3ZlZ3hQdHZvZXJyYTUrL3ZXaEpzOVlkWGFrbk5JWDIvZXJjWUN2N3V2NzgzU0duS0x5b2VDMnRxZnlkaXMvWmk2enlGUnFybGp4L21xMHZ5a3B0V0tiTHljbnlXS3hLUGJrR2ZWcjFhemFJZTgxVVZkOXJzNitrMmYwMmRaWTNkdTNpMTFyS3Z4bGxQWElFVWY3V0p0N3VpdTZvNmIxNld4MWJGaFVTejE4UTArOXVYYTc1dXc4YUROMFB6RzB0eHBmMkJYQjFkbFp2eHNTclJWeFI1VlZXS1RueHc2cVdFalIyY2xKTXdaMjE4SjloeFY3OHN3VnZ4ZS9Gb1J1QUFCd1hTbTZ3aUprOVdGQ2wwZ05pMndoZjA4UFNWTHJrTUFhYmI4MXJVL25TcjhBVnlVNnZMRWlReHZveXgwSDlOREE3bGEvY0g4VXMwZnVyaTc2VFkvMk51dDJiTnhRTjNiNGVUL3Y1WWVPNnVEcHM1TEtmM0dmMnJ1VFB0aTRXNXVTVWpXd1RkVkQ1SzlrNS9IVCtqaG1qODNqcUJ0SjV6TDEwTnhsY25GMjF2dVRiN1RhTXN0aXNVaVN6Y1hGbkM2WnEzdjV2TjM2YkY4cW54OXNzWlJQMFVoSXo5QzN1K1AwMGFZOVdyVHZpTDU3Y0tMVkZtVzFWVmQ5cmtxcHVVeC9YckJHamYxOWE3d0ZuNk45ck0wOTNWN0ZmeVBHZEd5ak45ZHUxNzRxZ3ZMbDAwWXVuYk4rZVVpL09DV2h3RlJTcXo5bS9KSVF1Z0VBd0hWcDd2MFRydXIxTHdidStqUjlRSGY5NllmVittVHozb3I1cjZ2aWs3WHJlSnJ1Nk5sQkRhcFk2S3hkbzJDck4vSEhNcklyUXJjazNkdTNpMlp1anRWYmEzZlVLblN2UDNLODNvYVJYKzJmLzlXUW5KR2xLWjh0VkU1UnNkNmJmR09sdDZxZWJxNHFNSldvcUtSVXZoN3VWdWNLUzhyZkxMdTd1bFE1L05ubzlpL2w1Q1FGZUhtb2Q4c202dDJ5aVVKOHZmWGhwdDE2YVhtTTNyL2p4aXZXdDFkZDl0bVdEemJ0VmtKNmhtWlB1OFhtbTJjaitsaWJlMm9TVUhsSXV2VHpzUFRNd2lLYjV3TzhyUDk3NTNGSmtHNXcyZWdFejB0V3B5OHRLNU83Q04yRWJnQUFnQnF3WjdWdWU3UVBDOUhTUnliYlZmYldybEg2WU9OdXZiOWhsMjd1RktFd2Z4LzlZK2xHZWJpNjZIZEQ3Qi9lZnJsR2ZqNGEyN0dORnV3N3JPM0hUcWwzUzhkV1FML29xZUY5YkE2emYzZjlUcjJ4ZWx1Tit3ZnB5Tm56bXZMWlFwMHZLTktiazBacWRQdldsY3FFK3Zub1dFYVd6dVFWS01UWDIrcGNlbTc1SE4rcTV2d2IzZjZWM05Xcm96N2N0RnNia3VyMmp6Wkc5bG1TM3Jtd0RrTjFhenAwZlBFalNWV3YzdTlvSDJ0elQxVzkwYis0Z3J5bksvSFFDSHhYQVFBQWFxQ3FPZHdKNlJsYUdaK3NWc0dCR3R2cHlndEROYnpzbCticXVEZzc2Y1Z4ZzNYWDV3djA2RGZMMWFaaGtFNW01ZXFQSS9wV1dsek5VVk43ZDlhaHRITnljYTdaR3o4WUp6NDlRMU0rWDZqY0lwUGVuenhhbzJ3RVlrbUthQmlrWXhsWmlrczdwdzRYVnJHK0tPN0NIdThkd2lxdmVHMTArL2J3dmZDVytNTEk2VHBqWko4bDZhWU9iYW84dDJEZllVblN6WjBpNUZyTmZ1S085ckUyOTVSYmJMTDVSdjVpdlZiQkFWWDJFelZINkFZQUFLZ0JXL00zYzR0TUd2ZkJ0L0x6ZE5jblU4YXFkY2pQMnkzWlduWGNIakZIVDZqQVZLS1I3VnBKa3ZxMmFxb0grM2ZYeHpGN0ZKK2VvZWp3eG5wb1lPVVZ3eDNWTXp4TVN4KzV3K1k4VVh1bG5NOVdURktxemVPb21RT256MnJhckVVcUxDblZKMU51MHFDMlZXOEpkMFBiY0syTVQ5YXlnMG02clp2MXdtM0xEeDJWSkExdjE3SmUyN2ZYaGd2UHplVWhzcmFNN0xNay9YZlN5Q3JQWFF6ZHIwNFlXdTNRYzBmN1dKdDdXaEdYckx0N2Q2cDBmTTdPZzVLa3dSRXRLcDFEN2ZHblRBQUFnRHBnTHJQbzkvTlc2RVJXanQ3OXpXaXJ3TDA2NFpnRy9mZEx6ZHdjNjFDYkg4ZnMwVDJ6RituQXFaL25YMXNzc25wcjV1N3FVckVTZEczVkpuQkwwbmQ3NGpWMTFxSksvNzdiWTN2bGRGUXY5a1M2cG55MlVDYXpXYlB1SGxkdElKYWs4VjBpNU9mcHJ0VUp4N1RrUUdMRjhkVUp4N1QwWUtLYUJ2cHBiTWVmMzh3YTNmNXJxN2JxK2FVYkt6NS90aVZXWDJ3L29LS1NVcXQyTnlhbTZ2a2w1ZVh1NzlmVjZ0emxiVGpLMFQ3WGg4dnZ5ZEUrMXVhZVhsbXgyV3JkQlhPWlJXK3YyNkZWOGNueTgzVFgzYjN0VzlnUmp1Rk5Od0FBUUIxNFp2RTZyVHVTb24rTkgxb3B2UFJ2M1V6UjRXRjZjZmttcGVmbTY2K2orcXVxeFpMemk4c0Q5RGU3RGxXODRYNmdmM2tReVMweTZTOEwxMnJwd1VRMUQvSlhlSU1BeFNTbGF2eUgzK20vdDQyb2NydWk2cllNcTB2VCtuVFc1SjRkREwvT3I4WFVXWXVVVjJ4U2VKQy8zdHV3Uys5dDJHV3ozS3hwNHlTVkwrNzN6NXNINncvelYrcXhiMy9TL3pidWxyT3prL2FmUENOM1Z4ZTlkdXR3dWJtNDFGdjdNemZ2bGNsczFqTTNEcENyczdPeWk0cjExdG9kZXZtbkdFVTFDcGF2dTV1T1orWW9OVE5IVGs3Uzc0ZjAwcGpMd3VMbGJValNQYk1YVjV3M1h6SWUvZExqTmUxemZiajhuaHp0WTIzdWFYeVhTTjM3eFdLMWJSaWtocjdlU2p5YnFiTjVCWEp6Y2RGL2J4dXBVRC83cDd2QWZvUnVBQUNBV2lneG0vWGNrbzM2WnRjaFBUVzhqKzY0SkhTYXl5ektONW1VWDF5aXY0N3FyNGUvV2E2UFkvWW9wN0JZTDQ4ZlluTlJvNVh4NWNORGkwcEs5ZWVSL2ZUd0RUMGtsYjhOZkhyUldwM0l5bFdYcHFHYU9XV3NBcjA5OWR5U0RacXo0NkFtZlRKZlUzdDMxdThIUjFkYXhieGRvMkNOdURBOFhTcGY4VHcrUGFQYSt5b3RLeXYvd3M2dGxKNGZPMGpkbXpXeWEzaXd1YXlPSis3K1F1VVZsKy9IZkR3elI4Y3pjK3lxTTc1THBBSzlQUFh1K3AwNmVQcXNuSnljTkNTaWhaNGMza2VkbTFqUDh6VzYvY0VSTFZSVVVsb1JsaWQxYjYvTWdpTEZKSjFRZk5vNW1TMFdoZmg0NitaT0VicW5UMmRGdDJoYzZYcVh0eUZKR3hKdEw3WlcxWEZIK2x3ZmJOMlRvMzJzNlQwOU0zcUEyalVLMWhmYjkydm44VFQ1ZWJycnBvNXQ5YnNoMFdyWEtOaVErNFhrbEoyVndYLzFBQURBZFdQZ2YyYnJaRlp1bFNzQjE2ZFQyYm02NjdPRlNqbWZMUmRuWjBXR05sQitzVW41cGhMbFg5alNweW9UdTBYcHRWdUhWd3JlOGVrWnVtZjJJcjB5ZnBpR1JyWlFmSHFHL3JONm0xYkdKMHNxZjV2OHR4c0hXTDNKK3ZIQUVmMXQ4WHBsRnhiTDI5MU5kL1Rzb0ttOU82bFZjS0JhUGZ1ZWJ1dldUcTlQSEY1Ui9vL2ZyOWI4dmZGVzM4T3plUVdTeXQraXVUbzc2OGNEUi9URWR5czFyVTluUFQ5MmtGVWZuMW04VG5OMkhMVDdaMUJnS2xGcFdabTgzZHdrSjJueC9pTjZjdjRxM2QrdnEvNCtacUJkYlFDb3VZdTdMUno4MjR3YWIyMkdLd3NJRExiNVYwcmVkQU1BQU5SUWt3QS9CZnQ0cWN4aVVVUm9Bd1Y1ZVNyUTIwT0JYcDRLOFBKVWtMZUgvRDA5Rk9EcElYK3Y4di8xZEhQVmpEbEw5ZjNlQk4zUXBya21kSTJ5YXJOZG8yQ3RmWHlxdk4zZHREUGx0SDd6NmZleVdLU1d3WUY2YWR4ZzlXL2RyRkkvYnU0VW9YNnRtdW5sbjJMMFEyeUNQdDBTcTdZTmc5UXFPRkJQais2dnlGRHJOMWhQRE91dGUvcFl6OTJjdHp0T3I2M2FXcWx0VzF0SE9XcmRrUlE5K3MxUFZzZGNuSjAwcHBxVm53SGdsNExRRFFBQVVBdGYzanRlWG02Ty9VcjE0WjAzNmZ2WWhFcUIrNktMYjZLaVd6VFdnLzI3cTJtQXIrN3ExYkhhdWFmQlBsNTZZK0lJelJqUVhSc1NqK3ZPNkk2U3BPa0RLcTlzM2l6UXI5SSt2b01qd3BXV2t5ZVR1VXptc2pKNXVybHFaTHRXTmtPK28zcUdOOWI5L2JyS2JMSElZckhJMzlORG85cTFVdWVtb2JWdUd3Q3VkUXd2QndBQTE1VnJhWGc1QUZ3UEdGNWVQNm9hWHM2V1lRQUFBQUFBR0lUaDVRQUFBQUR3QzhiSW9LdUxOOTBBQUFBQUFCaUUwQTBBQUFBQWdFRUkzUUFBQUFBQUdJVFFEUUFBQUFDQVFRamRBQUFBQUFBWWhOQU5BQUFBQUlCQkNOMEFBQUFBQUJpRTBBMEFBQUFBZ0VFSTNRQUFBQUFBR0lUUURRQUFBQUNBUVFqZEFBQUFBQUFZaE5BTkFBQUFBSUJCQ04wQUFBQUFBQmlFMEEwQUFBQUFnRUVJM1FBQUFBQUFHSVRRRFFBQUFBQ0FRUWpkQUFBQUFBQVloTkFOQUFBQUFJQkJDTjBBQUFBQUFCaUUwQTBBQUFBQWdFRUkzUUFBQUFBQUdJVFFEUUFBQUFDQVFRamRBQUFBQUFBWWhOQU5BQUFBQUlCQkNOMEFBQUFBQUJpRTBBMEFBQUFBZ0VFSTNRQUFBRUE5U0RtZnJVMUpxVmU3R3hYV0hVbFJja2JXMWU0RzhJdm5lclU3QUFBQUFQelNsWmFWNmE3UEZpcmZaTks2SjZZcTBNdlQ3cm9iRW84cjhXeW13OWRzMnpCSWc5cUcyenhYWUNyUkg3NWJwVWIrUGxyMnlCMXljcEptYjl1dm5LTGlLN2I3Mk9Cb3UvdHc4UFJaeGFWbDJGMStVdmQyZHBjMXdwQTN2MVI0QTMvTm5uYUxRL1gycEticDhKbnpOYnBtWkdnRGRXOGVWcU82dUQ0UXVnRUFBSUJheWl3b3VtS1orL3QxMVl2TE4rbjlEYnYwOEEwOXF5em42dXdzUDAvM2lzOC83RTNRZ24ySEhlN1RoQzZSVllidU9Uc1BLcXV3U0c5TUhDNG5wL0pqSDhYczBjbXMzQ3UyZTJub3pzZ3YxTUlxK2hibzVhbmtqQ3k5dTM2bjNYMisycUU3NVh5MlhKeWRISzYzK0VDaVB0c1NXNk5yM3Rldks2SDdGNDdRRFFBQUFOUlNqMWRtMmwzMjQ1aTkramhtYjVYbm84TWJhOTZERXlzZFQzN2hVYnV2MGVyWjk2bzhsMTljb3Y5dDNLMStyWnBxV0ZUTGl1T2JucHhXWloyNHRIT2E5TW4zR241SmVVazZsWldyZnk3YlpMTk82NUJBM2RTeHJTVHB5RDhlcmpqKytxcHQrbkRUYnF0amI2N1pydmMyN0tydWxxNExqdnlNcE9wL1R2amxJSFFEQUFBQXRmVGFyY01ySGNzdk5xbXdwRlFodnQ1VjFqdWZYNmdHUGw1V3gwSjh2YW9vWFRjK2pObXQ3TUlpL1gzTVFFbFNYckZKdmg3dVZaWS9ucG1qKzcvOFVZRmVubnB4M0dDcmM1MmJobFlFelRkV2I5Tzc2M2RhQmM4M1ZtK1RWUDcyL3FLTGI5YXRqem4rZGhtNFhoQzZBUUFBZ0ZxNmZGaDBnYWxFTjc3M3RScjZldXViKzIrVnEwdmw5WXRQWk9WcTlMdHpOWDFBTnoweHRIZTk5UE40Wm80KzJyUkhVM3AxVXZ1d0VKM0t6dFhvZDcvVzA2UDc2ODdvanBYS0h6NXpYdmQrc1ZqNXBoSjkrOEJFK1h0NjFPaTZTZWQrbnBPZWRXRW8vcVhIN0JtZVg5ZjJua2hYMTZhTmRLVzhuM0krV3kwYUJOUlBwL0NMUk9nR0FBQUE2cGkzdTV2R2Q0blV1K3QzNnRXVlcvVE1qUU1xbFhsNWVZd0tUQ1ZxRnVoZkwzMnlXS1NuRjYxVG9KZW4vamk4cnlUcDFSVmJWRnhxVnArV1RTdVZYM1lvU1gvK1lZM3lpazM2ODhoK2F0Y291TWJYSHZIMkhMdU8yU3NqdjFBek4rL1ZEVzNEMWE5VjViNWZ5ZjVUWjNYclI5L3BOejNhNjlVSnc2b3M5K0dtM1hwMTVSWjlkZThFdTY3RGNISFlRdWdHQUFBQURQRDQwRjVhbjNoY24yNkoxUjNSSGRRbUpLamkzSnFFWTFwMktFa1R1a1RhdlhqWXB6VmNxT3VpT1RzUEtDWXBWUk83UldsRi9GR2w1K1JyMGY0ait2MlFYbW9kRWxoUkxpTy9VQzh0ajlFUHNRa0s4L2RSa3dCZi9YdmxGdTA2ZmxwL0dkVmZiUnNHVlhNVjJ4WTlkSHZGMTdPMjdkZjh2ZkZXeDc3Y2NVRGY3bzZ6dTcxMzF1L1VySzM3TkdmblFlMzk2NE1POTJmKzNuaEpzcHJUYnN2UXlKWjZkZVVXL1d2RlppMmNjZnNWMzRxL01uNm9RLzM0eThLMURwWEg5WW5RRFFBQUFOU1JQYWxwVnAvdjdObEJhUkg1eWlrc3JqaG50bGowek9MMUN2VHkxS1FlN1N2VjhmUDBzQmxzcTFxd3pGNmw1akpKMHZkN0U3UnczeEdaeThvVUdkcEFqdzB1WDBuOWZINmhabTNicjVsYjlpcS91RVRqT2tmbytiR0Q1T2ZwcnRuYjl1dk50ZHQxNDN0emRWZDBSLzFoV0I4RmVaZHZlM1p4YUhoUlNhblZaM2NYbDRwcmQyNGFXdkYxUXovdlNzZEM0MzBjdXBjQnJadHAvcDU0aldyWDJxRjZrbFJjYXRiQzJNTUs4dmJVc01nVzFaYU5ERzJnbXpxMjFaSURpVnArS0Vsak9yYXhXVzV5ai9icTI3S0pSclYzckQ5QjNwNE1YZjhWSUhRREFBRGd1dlhkbm5qTjN4TmZaKzNkMXIxZHJiYXRtdmp4Zkp2SDMxNjN3K2J4cVo4dnJIUnNRT3RtK3ZMZThSV2ZPemNOVmI2cFJCL2RkWlBkL1pneFo2bFZxSldrMy9Uc29GSHRXeXZRMjFQL1diMU5uMjNkcDM5UEdLYmNJcFArc1hTalZzUWRWWEdwV1QyYWgrbFBJL3FxN3lYRHFlL3YxMVhqdTBUcSthVWI5Y1gyQS9yeFFLSmV1M1c0aGtlMXJMUnkrOFhQSTl1MVVsUXRocVJYWjJTN1Z0ci96UFFhMVYxeUlGRlpoVVY2b0g5WHVWM3loNEdxL0c1d3RKWWVUTlIvMW16VHFQYXRLMjBwdGlMdXFNMnY3WlZ5UGx2aERRTGs1VVkwKzZYaUp3c0FBSURyMW9tc0hHMDlkbEo5YmN4SnZscWFCdnJwbmR0SDFiaSszMldMbGQzZnI2dnU3OWZWb1Rac0JYUXZOMWQ1QmZncUppbFZuMjZKMVdPRG85VzFXU05KNVcrbkIwZTAwRDE5T3F0LzYyWTIyd3oyOGRMYnQ0L1NMWjBqOU9MeUdMVUtMaCtTL3QvYlJraVNsaDVNMHNyNDVJclBqUVA4dENrcFZaTHR1YzVYYS83enJHMzc1T1FrVGUzVnlhN3lVWTJDTlNLcWxWYkdKMnZCdmdUZDFzMzZqeklQelYxVzZ6NXRmSEthbWdYNjFib2RYSnNJM1FBQUFManV6YjEvd3RYdVFnVlBWMWQxYng1VzYzWmUvaW1tMnYyOEw5MmFxN29BZTErL3JucjJ3dlpncDdKejlmaDNLOVcxV2FoK055UzZvc3pzYWJjb3M2QlFKN055dGYva21XcjcxY2pQUjJzZW55TG5DeE9jSjNTTmtpUWxuY3ZTeXZqa2lzK1NLa0wzcFZ1TnJZaEwxb2JFNDFiSFZzVWYwN29qS2RWZXR5N3NQSDVhKzA2ZTBjQTJ6ZFV5T1BES0ZTNTRaRkJQcll4UDFqdnJkbXA4bDBpcjdjNDJWck8vZVpuRm9pRnZmcUVwdlRycG9ZRTlxaXdYNXUvWThIcGNYd2pkQUFBQVFCMG9NWnNseWViMllMWHgvTmhCVnArWEhVclMxdVNUbGNyMWJkVlVZenBZenpsK2JzbUdpcTl6aTB4NjRNc2x5aW9zMG1PZG8vWFpsbjA2ZWk1VFNlZXk5T3FFb2RxWW1HcFZ2anFYQnY3cVRPM2RTYVBhdGJJYTZuNGlLMWNiRW85cnlpVnZta2UwYTZVek9mbDJ0VmtiSDJ6Y0xVbWFQcUNiUS9XNk5XdWszaTJiYVB1eFUxb1FlOWhxQ2tKMWI2Z3o4Z3Rsc1VqaFFRRzh5ZjRWSTNRREFBQUFkYURBVkw2UVdGM1B6WjNXcDdQVjUyUG5zMjJHN3ZaaElaWEtYaHFpdDZlY1VueDZoaVRwK2FVYkpVa2h2dDVxSFJLb2hyN2VHdFcrbGRxRVdMLzluVHBya1laRXROQ0QvUjBiM241Ukl6OGZOZks3OGx0Y2U4dlZ4cUcwYzFxZGNFenRHZ1ZyVU50d2grcy9OTENIdGg4N3BYZlg3OVN0WGFQazR1eWsyZHYyVjF2blpIYXVKQ2srL2R3Vnk3WUtEdFFOYlpzNzNDOWMrd2pkQUFBQVFCMDRrMWYrcHJiQmhWVzlyelU5bW9kcFdwL09pZ29OVm1Sb0EwVTJhaUQvUythUCszcTRLOHpmdDFLOVJuNCtHdENtWm1FdzZvVVBaQ28xMnp4bmEwaTh2Vy9RYStMMVZWc2xTYis5b2VwaDN0VVpHdEZDYlVLQ2xIUXVVejhlT0tMeFhTTHRIaG53L2Q0RWZiODNvZG95TjNlS0lIVC9RaEc2QVFBQWdEcHc1TXg1U1ZMemEzUUxxQ0J2ejBwRDFZMlFucHV2ZFlkVGREYXZRTStNSHFEU3NqS3I4MnNTamlubTZBbjkvY0k4ODVvNGwxZWdtVnRpTmJCTmN3Mm9ZdUczUysxSU9hVzFoMVBVdG1HUXhuV09xTkUxblp6S0Y3VjdadkU2L1JSM1ZPTzdSRmI3UjRMVDJYa2E5ZTVjbFZrc2NuZHgwYndISjlab2ozTmMvd2pkQUFBQVFCM1lrRmkrYUZpM0N5dUNYOHZLTEJZZFBuTmUyNCtkMHRia2t4b1MyVUsvNmRHK1JtMlZtTTNhZFR4TmUwNmtTNUw2dnZhNUpLbDFTS0JXLzM1S3BmSm44d29VYy9TRXd5dXlYK3FkOVRzMWU5dCt6ZDE1VUh2Lyt1QVZ5L2NNYjZ6WEp3NVhrSmRueFFKd05UR3hXNVRDL0gwME5MSmx0ZVZPWmVmcTN0ay95czNGV2ZPbjM2WUh2bHlpeVovK29BL3ZIS1BvOE1ZMXZqNnVUNFJ1QUFBQW9KWXk4Z3UxZVA4UmVibTVhbGhraXpwdHU4QlVZdlc1MUd4N3VMYkZZcW4wVnZsUyswK2QxZXFFWk8xSlRkZnUxRFRsRlpza1NZMERmRFd4VzFTVjlhcXpNajVaajg5Ym9jS1M4dm5zUWQ2ZUdoelJRc01pVzJod2hPUHpwdTAxcUcyNGZvaE4wS2gycmUwcTcremtWR21ycjh1VldTeFhiTWZUelZYRG9scFdlYjdFYk5iWHUrTDBuOVhiWkxhVTZiT3A0OVFxT0ZCejdodXZxWjh2MGgyZi9xQjcrM2JSbzRPaUZYU05Ua05BM1NOMEF3QUFBTFZnc1VqUExGcW5BbE9KWmd6c2JqVlB1aTUwZlBFanU4cDl2bldmUHQrNnI4cnp1NDZmMWx0cmQ2aDVrTC9HZG15cmZxMmJxbmVMSm1vYzRLdi9iZHl0STJjemJkYUxTeituLzExWTlmdFNrN3EzVStjbURSWHM0NldSN1Z0cmRQdldpZzV2TEJmbjhqZkpuMjZKdGRuZXhTM0pxam8vdFZjbnVidTZWSHV2dzZOYWF0L1QwNnN0Y3lXWkJVVXltYzBLOFBTUW00dUxsaDlLa2lSNXVEb1drY3hsRnUwL2RVYkxEaVZwUVd5Q3p1UVdxR3V6Um5wajRuQzFDU2tmVGg3bTc2c0ZEMDNTUDVaczFNek5zZnBxeDBIZDJLR05SclpycVo3aGpRMWZSQTVYRjZFYkFBQUFxSVhOUjFQMVU5eFJSVFJzb01lSDlLcno5dCsrZlpUVjUrLzNKdGpjMDNwWVpBdE42bTQ5UlB5UmI1WlhmSDFyMXlnTmoycXA1a0grbGVyK2UrV1dLcSsvNytRWjdiT3hkL2ZBMXMzVXVXbG9sZnRVLzNQWnBpcmJyTzc4cE83dHJoaTY2OEttcEZUOWZ0NktTc2Q3dDJ4aVYvMzg0aEk5OHMxeTdUbVJwdHlpOGxFRFhaczEwdC9IRE5UWWpoRzZmQlM3cjRlN1hwODRYUGYwNmF3UFkvWm82Y0ZFTFlndFgxek4zOU5EZDBaMzFGOUc5YXZkVGVHYVJPZ0dBQUFBYW1GQW0rYjY2NmorR3R1cHJiemQzZXFzM2FHUkxSWGs3VlZwNGE4R1BsNlZndUdmUi9aVGw2YWhsUllWdTNoY2tnSzhQQlRnWmZzdHZCR3JoaHU1RW5sZDZOaTRvU0pERzZpNDFDeHpXWm04M056VXYwMHovWGxFWDd2cSszaTRLY3pmUjEyYk50S0ExczAwc24ycmlqZmIxZW5jTkZUdi9tYTBjb3RNaWpsNlFqdFNUaW5wWEtiRGU0ZmordUdVblpWeDVja0xBQUFBMTRpQi81bXRrMW01MS93djlLZ2ZiNjdkcnJmVzd1QjVBSERWQlFRRzIxeWx6N20rT3dJQUFBQUF3SzhGb1JzQUFBQUFBSU1RdWdFQUFBQUFNQWloR3dBQUFBQUFneEM2QVFBQUFBQXdDS0ViQUFBQUFBQ0RFTG9CQUFBQUFEQUlvUnNBQUFBQUFJTVF1Z0VBQUFBQU1BaWhHd0FBQUFBQWd4QzZBUUFBQUFBd0NLRWJBQUFBQUFDREVMb0JBQUFBQURBSW9Sc0FBQUFBQUlNUXVnRUFBQUFBTUFpaEd3QUFBQUFBZ3hDNkFRQUFBQUF3Q0tFYkFBQUFBQUNERUxvQkFBQUFBREFJb1JzQUFBQUFBSU1RdWdFQUFBQUFNQWloR3dBQUFBQUFneEM2QVFBQUFBQXdDS0ViQUFBQUFBQ0RFTG9CQUFBQUFEQUlvUnNBQUFBQUFJTVF1Z0VBQUFBQU1BaWhHd0FBQUFBQWd4QzZBUUFBZ0d0VVdrNitUbWJsWHJIY2tiUG45Y2Z2Vnl2bGZIWTk5TW8rbVFWRmVuclJPcTJJTzJwMVBEa2pTNFVscFZlcFYxZEhRbnFHMWgxSlVYR3ArV3AzQlZjQm9Sc0FBQUNvUjltRnhUcDg1cncySnFicW05Mkg5TWJxYmZxL0JXdVVYMXhpVmE3VVhLYmJQcDZ2UDh4ZnBUS0x4ZXBjVGxHeFRKY0V1RE01K1pxL04xN244d3NyanBsS3pjb3BLamIyWmk3NHg5S05ldVRyNWNvck5sVWNTMGpQME55ZEIzWGc5Rm1yUGszOWZKSEd2UGUxdGlhZnJKZStPV0xJbTE5cTJ1eEZkcGZQS3pZcExTZXYwci9MLzZnd2MzT3NIdmh5aWJJS2krcTZ5N2dPdUY3dERnQUFVRnR0WnEyODJsM0FaWkx1R1htMXV3RFV1MjkySFZKYVRyNEtTMHFWYnpJcHY3aEV1Y1VtNVJRVks2dWdTRm1GUlRwZlVLUlM4Lyt6ZDkveFVSZnBBOGMvVzdPYlhra2hQWkNFR25ydjdjUUdpdTNzRGN0WlRzL3k4ODVUejk3dTFQUE9LemJVRXhFRlJib1VrUnBLa0JCS0lBVVNJQ0c5dDkxcytmMlJzQkIyazJ5U0RjM24vWHJ4Y25lK00vT2RKWkhrK2M3TU14YUg3UlVLQlcvTW1teDdyMVlwdVgvY1lGNVlzWW12ZGgzZzFoSDliZGVTWHZ1WTUyYU80KzdSU2EyTzU4dGQrM2w1MVJhT3Z2UVFBTVUxZFl4NGE1NUxQdXNudDF6QmxJUm9BT3FNalh6N1N6cHhnYjU0dW1sdGRiS0t5d0dJNytGdks5T3FWYnd6WnhxUExWckR6Wjh0NGQ0eGczbHEya2cwS3BWTHh0VlZ1V1dWcUpRS3ArdC9zR2szLzluOGkxMzUyOWRNNWJyQmlVRFR3NU8xaDQ0eUtxWW53VjRlTGh1cnVIaEkwQzJFRUVJSUlZUUxmTGgxRDBkS0tscVU2VFZxdkhWdTZDelRHZ0FBSUFCSlJFRlVlT3ZjaVBUellXRFBZQUxjOWZoNzZQRDMwQlBrNlU0UEx3OTZlTG5UdzlNK0lMdDFSSDhXN1VubjNRMDd1WDVJSDl6VW5ROU9kV28xY3dZbHRpaExPWGFTM0xKS1pnK01SNlcwWHdUN1kvb1JhZ3hHdTNhaFBwNjIxMHYzWlZKbmJPU1dNeDRLQUxZWjd2NmhRUzNLUjBhSHNlTEJHL25kd3RWOHRIVVB3Nk5DbVo0WTArblBkU0g0MTQyWEFiQXg4eGdMZnptSXI5Nk5memNINHdWVk5WVFVONkJSS1cxbGpnd0tEMlowVE05ek1sNXhia25RTFlRUVFnZ2hoQXR0ZitwTzNEVWEzTFdhRHMyYW51bDRlUlZHYzlQeThkdEhEc1JnTW5HaW9ncUFjRi92VHZYcHBkUHkxMnVudGlnN3RRLzgxYXNuNGE3VjJMWFo4MzRCTlFhalhic3p6ZCs1SDErOWpsa0Q0bHVVN3oxUmlJL2VqZWdBWDdzMi9oNTZ2cnh6RmhzeWNpLzZnQnRnWnI4NG9Pa2hoVmF0WWt4c09ITy9XdG1penNiTVkyek1QTlpxSDNQSERwS2creElsUWJjUVFnZ2hoQkF1NUlvbHhQZk9YMEZHVVpuRGEwdnZ2eDZBbDFkdDRlVlZXMXBjdS9hanhWMitkMGVkbXRIdTgvSi9IVjZQZWY0RHAvdGE5K2pOeEFYNnVXUmM3VWs5VVVoU3oyQVU3VHdYeVMyckpNcmZwOTMrckZiWWtuMmNzYkhodUdzMUhIM3BJU3JyRFl6NjYyZk03QnZITzNPbVliRmFzVml0cUIyc0toQ1hMZ202aFJCQ0NDR0VjS0UzMXlaM3FmMnR3L3Z6NDhPL2JiUE91a2R2YnJlZjcxSVA4NjlOdTdzMEZtYzhQSEdZWGRuQmdoSitPcHpEMUlSbytvUUVPdDJYdjd2ZXFYcWx0ZlY4c2kyVjhiMGlPelU3dkMrL21HcytYTVFOUS9ydzV1d3ByZGI3NzVaZmVITnRNdlB2bk4zdWZRNFdGRk5hVzk5aTVuN1Jua00wTkpxNGFXaGZBRjVadlpWNXlYdHQrK3pGcjRNRTNVSUlJWVFRUXJpUW84UmFIVEUxUHBxeXVnWjI1ZWJiRXFWWnJGWWUrV1lOTnczdHkvaGVFVTdOQmo4NWRSU1BUeG5ScGJFNDQ0bXBJKzNLbmxteUFZREhwb3l3MjlQdEN2L1ltTUxuMjlQNEt1VUFxWCs4dDhQdEY2Y2VBckFsZzJ2TjVQaG8zbHliek90cnR2SERmZGUzT1N1Ky9uQU9DZ1ZNYXc2NnJWYVl2MnMvMFFHK2pJZ082L0FZeGFWRGdtNGhoQkJDQ0NGY1JLR0FJeTkyZlJiejJ6M3B2TEo2QzljUDdvT1hUa3RSZFMwckQyUXhOU0c2UTh1MVQvbnlqcXNaR3hmUjVYRTV3Mnl4OGxOR0RuN3VPdnAyWUphN0k4Ykdock40enlGbUpNWjJ1SzNCWk9hSHZSbjR1ZXVZRWgvVlp0MzRIdjVjM3E4WEsvWm5zZnBndG0zdnRpUHJEK2N3TkNLVUlFLzM1dmRIT1ZwYXdUTXpSbmQ0ak9MU0lrRzNFRUlJSVlTNGFCMDhXUUxBYno5ZDRwTCs1Z3hPdEIzMTFCbEtoV3YyNmc2SkNNRnFoWDM1Ull5SkRTZTNyQ21KV215Z3I4T2w1Zk4zSFdCZThsNFczRFdiSUM5M3UrdGhQbDQ4K2QxNnUvS1VZeWNCZUhicHp3NnpseGRWMXdFNGJQdUhxU01JOC9HeUs5OTI1QVRGTlhYRTkvQm5RY3FCZGo0cEJIaTRjMW5mamdYUDB4TmoyUGZzM0E2MU9XWEYvaXdxNmh1NFoweVNVMGVWUFRKeEdDc1BaUEhPVHp1WTBTZTIxZVI0aldZTGhWVzFWTlEzNEt2WE1XOTdHdENVK083VW1lUUZsVFVBRHM4b0h5VkoxQzVaRW5RTElZUVFRb2lMVmxXRDRYd1B3Y1prdHFCUnVTYm9qZ253eFYycjRjREpZc2JFaHBOVDJuUVVXVnlnSDE0NnJWMzkwcG82L054MWJRWnVwNVpVTzdJa0xhUE44VGhxZS9lWUpJZEI5Nkk5NlFCa0ZKWHg1MlViMit3WFlFQllVSWVEN3E3NGZFY2FDa1hUM25sbkpBUUhNQzBoaHJXSGpySWs3YkRkOFdtbnZETm5HbGYrZXlGdnJFbm1qVm1UeWF1b0J1RGhiMzYwcS92YmVmWVBpV1NmOTZWTGdtNGhoQkJDQ0hIUlczRDM3UE05QkF3bU0zck42Vit2Mzl1d3MwUHRINXQ4ZXYrMVVxRWdJZGlmZ3dXbEFCd3ByU0RVeHhNdm5aWkdzNW42UmxPTHR1a0ZwZlFOQ1hUNEVFS3ZVYU5ScVJ3R2RZOThzNGJsK3pQSmZPRkIxQTRlR0V4OWZ6NUhTaXFjRGdpTHF1dFllVENiQ0Q5dllnTjlxYWczc09TKzZ4elczWkdUejAyZmZzL3dxSE8zM3pubDJFblM4b29ZRnhmaDhDaXoxdnh1d2xEV0hqcktQMzVPWWRiQWVJZlp4eE9EQTVnMU1KNUZlOUo1Zk1vSS9uWFRaUmpPK2pwOW1wekc4djJaZkRkM1RwYy9pN2g0U05BdGhCQkNDQ0dFQzFRYmpBUjZuTTYrL2ZjTnV6clUvc3lnRzZCM2tEOXBlVVVBSENtcElERTRBSUFGS1FkNVljVW11L2FaeFdVa3ZmYXhYZmtic3laelkzUDI3TE5WTlJqUWFkUU9BKzdPK0hqYkhreG1DM2VNSEVoTWdBLzN6Ri9CenB4OHUwUmlGcXVWdDljbG85T29tVHQyc0V2dTdZeFRTZTdtamgzVW9YYUR3b01aRVIzR3pweDhsdXpOYUhVTHdyV0RFdmt1OVRBL1orVGEvczR0Vml2SzVneHNRZnV6QUJnY0VRSkFaYjBCSDcxYnB6Nkx1SGhJMEMyRUVFSUlJVVFYMVJvYXFUTTJFdGdjR0o4eWUyQTg3MTQzdmMyMmp5OWE2M0I1ZDF5Z0gwdlNNakJickdRWGw5c3R3VTUrOGs1VVNnVWozcHJIOHpQSGNlV0EzaXpmbDhsTHE3YXc4K203cUc4ME1mSGQvN1Y1Nzd5S2FrSzlQWjM4bEcwcnFxN2p5NTM3OGZmUWMvUHdmdWcxYW9aR2h2RHNzcDlaK3NBTkxWWUJmTHcxbGQzSENuaG14bWhDdkx0K3Jya3pEaGFVc1A1d0RvbkJBVXpvRmRuaDl2ZVBHOExPbkh6K3VUR0ZhNUlTSE83dFBwVTRMcnVrYVR2QTBkSUs3dmhpR1cvT25tSjM1TmpIMjFMNVlPTnV2cnR2RGpFZG1IVVhGeDg1bFYwSUlZUVFRb2d1T3RLODV6cmMxMzZQYzJkRkJmZ1E0S0duc0xxR1krVlY5QTF0bVFrODBGTnZ5NVR0cFhNanlOTWRMMTNUckdtUXAzdUxXWGRIcWh1TTVKUlYwQ3VvL2VQSG5QSGFqMXVwYnpUeCswbkRiUUgycTFkTjRrUkZOYi8vZGcxbWl4V0FOZWxIZUhOdE1tTml3N2xuVE1kbW5MdmlyK3UyQS9EQStDR2Rhais1ZHhSeGdYN2tsbFd5ZkgrbXd6b0dreG1BUnJNWmk5WEtNejlzb01aZ2RCaFVqNHJwU2EyeGtibnpWMUpyYU96VW1NVEZRWUp1SVlRUVFnZ2h1bWgzY3hid0FUMTd1S3pQNllreGJIdmlEbXFOalpndEZpTDlmTmlZZWN4bC9TL2ZuNG5aWXJXYmdlMk1uek56K1NFdGd6NGhnZHc4dkordFBDRTRnTmV1bnNTNncwZTUrOHZsTEVnNXdFUGYvRWhjb0I4ZjNQZ2JoM3VqblZGU1U4ZWJhNVBaZXVTRVUvVjM1ZWF6SVNPWFhrRitYRFdnZDZmdXFWQmdPemY5eC9RakxhNjlzU2FaTjljbTg5REMxUUQwRHd2aTQ2MnA3TXJONTYvWFRIVTRtOTgvTklnbnA0NGt1NlNjcDc2M3p3NHZMaDJ5dkZ3SUlZUVFRb2d1V3RHOFYzZEdIOWRrNFM2dXFTT2pzSlQwd2xLMlpqY0Zsck0vL0JhckZWNjhZa0tYK3krb3F1VnY2M2VnMDZpWk5UQytTMzBWVnRmeTFQYy9vVllwZVhQMkZMdEErcHFrQkNyckRieTRjak9ic280UjRlZk4xM2ZQeGxldjYvUTkvN0V4aFM5MjdHTkJ5Z0ZTLzNodnUvV0hSb2J5MTJ1bjRxZlgyZlpYZDhhMWd4SUk4ZlpnY254MGkvTDh5bXFXN2N0RXExWng0OUMrUlBwNTg4d1BHM2hnM0JDbUpFUTc3QXZnbmpHRFdIVXdtMVVIcy9seTUzNXVIZUZjUm5WeGNaR2dXd2doaEJCQ2lDN1llNktRbEdNbkdSc1hRYVNmZDR0cnRjWkdjc3NxMjJ4ZmEyeTV0TmhpdFRMcHZTK3BheTRQOS9YaXFnRzlHUm9Sd3ZEb01GSnlUM1pwdk1mS3E3anppMldVMXRienpJelIrTGV6REwwdDlZMG03dnRxSlNVMWRUeDcyVmdHaEFXMXVGN1ZZR0RoN29OOHREVVZBRytkRzhmTHEzaHF5VTg4T25FWVNlSEJuYnJ2aEY2UmZMLzNNRE1Tblh2SW9WUW9XajNxNnhTTDFkcHVQenFOMm1FUS9jNjEwM2pscW9sNGFMV29sQW9XcHg1aVhHd0VUMHdkMWFKZVZYM0w3UElxcFlMWFowM201bmxMYkY5dmNlbVJvRnNJSVlRUVFvZ3VlT1hIclFEOGZ0SXd1MnRyRHgxbDdhR2pIZXBQcVZEdzNNeHhCSG02azlTekI0SE4rN1pQY1Nib3JqRVlLYW1wQTBEUlBMTnJ0Y0szZTlKNVpmVVdxaHVNM0RscUlQZVA2OXorWmdDenhjcmMrU3RJeXl0aXpxQkU3bTNlbjIwd21kbWNkWXhsK3pKWmMrZ29EWTBtK29jRzhlNTEweGtjSHN3L05xYndhZkplZmpxY3c0Q3dJSzdzMzV1cGlkSEVCVHEvdDN4cVFqUnBmNXJiNmJFRGxOYzFZRFNiOGRHNW9WR3BXSDB3R3dBM2RjZERKTFZLaWJmcWRCYnlPWU1TdVRZcGtaMjUrU3phazQ2bm01WmFReU5MOTJYUzg2eDkvNG5CQWV4NDZrNDBLbFdYUG8rNGNFblFMWVFRUWdnaFJCZWs1UlZ4WmYvZURzK2JIaDRWeGwyakJyYlpmdDcyTkhibDVyY291Nm1WSTc0Y2VlV3FpUXhwUG9JcUlUaUFCOFlQNGNHdlY3TWwremdBTVFFK0FMeTFMcG4vYlA0Rk43V0tsNjZjeUcxZFhNcXNVaXFJRGZURncwM0xHN01ucytkNEFmL2N0SnZrSXllb2J6U2hVTUQ0dUVqdUdqMlFTYjJqYk8zK2IvcG9iaDh4Z0g5dVNtSHhua084dm1ZYnI2L1pSa3lBTHovY2Z6MWVPbTJYeHVXc0xkbkhlZlRiTlhibFp4OXYxbGtLQmJocjFDeE9QY1NwU2ZRd0h5OWV1bktpWFYwSnVDOXRFblFMSVlRUVFnalJCVy9ObnNLNHVBaTc4ckd4NFl5TmkyQm12N2cyMitlVVZhTHR3RG5ac1lHK3pCNFliOXViZk12dzA4SHpnTEFnQm9RRnNTczNud205SW9rTjlMVTlESGhvd2xCS2F1cjQzWVNoVGg5Uk5XZFFJaVcxOWExZS8vTmw0MUFxRktpVlN2cUVCRkpZVlV1RW56ZFhEZWpOTlVrSmRyTzZwNFQ2ZVBMcVZaTjRZc3BJRnY2U3pnOXBHZnpsOHZIbkxPQUc2QmNhUkh3UGZ3d21NMmFMQmIxR3c1aTRjSjZlTnFyOXhzMUdSYmVkaEc1QXp4NGNlZkVoMjlMMXJ1d25GeGN2UldWRmFmdWJGNFFRUW9nTFdOem5hOC8zRU1SWnN1OW8rMXppcmhqM3poZmtWVlJ6OUtXSHV1MGU0dUp4MDZmZnN5TW5YNzRmTGhBbXN3VjFCeDRnQ0hFcDhmRU5jUGhVUmY2UEVFSUlJWVFRUXJpRUJOeEMySlAvSzRRUVFnZ2hoQkJDaUc0aVFiY1FRZ2poZ0x0YWt0b0lJWVFRb3VzazZCWkNDQ0VjV0g3MUtENmFPcWpEN1ZRS0JhRWVPb0xkM1J4ZUh4UHF6N3ByeG5KbFRFaXJmU3ljT1p3ZE45aG50KzFPbSthTTU4L0RFODdwUFlVUVFvaGZBOGxlTG9RUVFweGxXQTlmb3J6YytmbEVDUUNUd2dOUkt4U29sUW8wU2lXZUdqV2VXalZlR2hYK09pMEJPaTJCT2kwOTNOMEk5ZENoVWlqWVVWak96YXRUN1BxZUdSVk1qTGM3WlEzR1Z1L3Y3NlloVU85Y0J0K09KQ3pibEYvS1hXdC80Y0VCTVV5TERHTE9pcDIyYXowOWRmanJORTczSllRUVFnam5TTkF0aEJCQ25PVzZYazNINnl6TXpBUGdrNm1EVzYxckJZcnJEVlFhR3NtdmJlQmdXVFdsRFVaSzZvMm9sUXBNbHRPSGhDZ1ZDbVpFOXVCa2JRUGJDOHBkTXRaMzltUURNRE9xQjMzOHZXenZIWlVkcTY0RElOSkx6NkJBSDVmY1h3Z2hoQkJ0azZCYkNDR0VPRU9RWHN1czJGQjJGMVZ3dUx6R1ZwNWYyOENqRzlPb001bXBhelJUMDJoaTAzWGpxVzAwTS9xYlRVNzFQVGJVbjBDOWxuZFRzMjFudG5iVkIybEhBT2psNDBFZmZ5L2JlNEE0SDNlN01pR0VFRUtjV3hKMEN5R0VFR2U0dTI4VVdwV1MvK3pMYVZIZVlES3pwN2l5UlZsTm93bXQwdm4wS0xja2hBUHdUVVllYTJlUGFiVmVoSmNlb00wNmMzOUtKYWVxcmtXWmE4SjRJWVFRUXJpU0JOMUNDQ0ZFc3dDZGxwc1R3c21vcUdIRGllSjI2OWMybXZIeGNHNGZkTEM3RzFNaWdnQW9xamNRNitQUmJwdTI2amdLOXEwdW1qMFhRZ2doaE90STBDMkVFRUkwKzhQZ1huaHExS1FXVnpvMWExelRhTUpOcFVTcFVMUzdYUHp1dmxHb0ZBcmIrN2pQMTdaYWQrM3NNY1Q2ZUxSWkIrQ2hnYkcyMXdsK25uWmw4YjcyWlQvbmxiVFpweEJDQ0NGY1M0SnVJWVFRQXVqcjc4VU52Y002MUtiR2FBS2F6dlN1YVRTMVdpOVFyN1V0TFhlbFB3eU82M0JadWFIMXJPbENDQ0dFY0QwSnVvVVFRblJLbzhXQ3dXeWh3V1RCWURaVFoycCtielpUYnpMVFlMWmdNSm1wTjF0b01KbHBNSnN4bUN3WUxSWXNWaXNXSzVpdFZzd1dLeGJBWXJVMnZiZGFzVmlzVGU4QnMrVjB1ZFZxeFd3Qk0wM3RMYzN0dTBxalZQTFcySDZZclZhVVo4eEduNm1IdXh0dmordlhvaXpHeHgyQTE4YjB4V0EyMjdYNVB2c2syMDZXOGVDQUdQUnFGWlkyK3UrTU0yZkNOMXc3ampxVG1TdVdKdHZLM2huZm4xbXhvWFl6NXErUDZldXlNUWdoaEJDaWJSSjBDeUhFcjRqUmJLRzYwVVNWOGRTZlJtcWFYMWMyTmxKbE5GRjkxclY2c3htRDJVSzk2WXpnMld4cGNSVFd4ZTZ4UVhITlIydGw4WWZCdlJ6VzhkU291VGJPOFV6NEZkSEJEc3YzbFZSUjJtRGt0c1FJOXBkVzRhNVdPYldYdTZNR0Jmb1E2YVZuUWNZSnArci9jZHRCL3JqdG9NdkhjYWFZNXovbzF2NkZFRUtJaTRVRTNVSUljUkd5V0sxVUdrMlUxQnNwYlRCU1dtK2dwTUZJY1lPUlNrT2pMYWl1YVR6OXVzclFTSVBaY3I2SGZrRWFFK3BQYWtrbC85bVgwMnJRZmFTeWx1bEx0clVvZTJwSWJ4NFlFTTM5UDZXeTdyaDk0alVGOE0zTTRhZ1VDdjcyU3hiUGpVaHcrZGpkMVNwZWJaNjVYcHlWMzZrK1R1MzlkdVZ6RkMrZDFuV2RuYVc2UVpiSUN5R0V1SGhJMEMyRUVCZUlSb3VGTWtOalV3QmRiNlNrb1pHU0JnT2x6WUYxU2IyUjRub2paUVlqWlEzRzh6N1RyRllxY0ZNcDBhbFVUWC9VeXFZL0toVzY1bkkzdFJLOVNvbE9yVWFuVXVLbVZxSlZLbEVwRkNnVm9GQW9VQ2tVcUpRS1ZEU1ZxWlFLbE0zbFRmK2xxWTVDZ1VMWlhCOU8xMUVxdUgzTjdpNTlsZ1VaSjlpU1g0cTVnOW0vQytzYUFBaHgxem04cmxVcDZlWHJ5YWE4VWpibGx6cXNrMzNIOUZiN2QzVHR6T0RmMTAzRGZ5WW5rZWpueVlxY1Fyc2p6Vm9UN083R1Y3OFpScDNKak1saUphNTVtZnl4NnJwMldqb3Y3VTl6WGRiWDJkN2JzSk8vYjlqVmJmMExJWVFRcmlSQnR4QkNuQU5Xb0xUZVNGNXRBeWRyNjhtcmJTQ3Y1dlRyL0ZvRDVlZGc5azZyVXVLdFZlT3RWZU9sVWVPdDFlQ2xiZnF2dDZhNXZQbTZ0MWFEcDFhTlhxWENUYVZFcjFiaTFoeGN1Nm1VYURwd1B2V0Y3cHZNdkU2MXk2MnVCMDd2N1Q2YndXeGhZY1lKNXJlejdMdlJZdUY0YzE5dE9YdHB1cmRXVFlLZkZ4a1ZOVHliYkw5Y2ZNT0pFb3JyN2Irdml1dU45UFRVMmI2R2pSWUxQNThvNGZQMDQrMk9RUWdoaEJBZEkwRzNFRUs0Z01GczRXUnRBL25OZi9KcTY4bXZPZjM2WkswQm80dVhkdnU1YVFqVWEvSFhhUW5VdXhHZzB4Q2tjOE5QZHlxQVBoMVFud3FrM1ZTWFRxQjhJY2lvcUFFZ3NmbTRMa2ZlL2lXcjNSbjA0OVgxZGt2WEhUbDc1dnRZZFQwUC9KUktabVV0MVViNzdPbkxqaGF3N0dnQjI2NmZRRTUxSFRldlRnR2F0aWYwK2Q5NlZFb0YxdWFFZGtJSUlZVG9IaEowQ3lHRWs0eG1DOGVxNnpsYVhjZlJxbHB5S3VzNFd0WDAydEZzWWtkcGxFb0NkQm9DOUZvQ2RHNEU2VFFFNk55YTMyc0oxR3NKMG12eGQyc0t0TlZLMTJYQkZwMXpzcmFCb25vREF3TjlVQ3NWRHBmOGQzZEF1Nk93dk4wNndlNXUxSjUxcEprVnp2c1dCU0dFRU9MWFFJSnVJWVE0ZzhWcTVXUmRBMGR0QWZYcFAzazE5Vmk2RUVBRjZyV0VlZWdJOWREUjAwTlBtR2ZUNjNBUFBXRWVidmpwdEVnWWZmRkk4UFBrY0hrTlcvUEx1Q1l1bEpIQmZtdzlXV2E3UGpVaWlPMEY1WGJCYm5kb2ExLzRLYkUrSHUzV08vdG9NU0dFRUVKMG5RVGRRb2hmSmJQVlNtNVZQWWZLcTBrdnJ5YTdzbW5tT3FlNkRrTW5sb0c3cVpTRWVlam82YWtuekVQWDlNZXorYi91ZWtJODNHUnA5eVdpcDZlT0YwZjJJY3BMei9RbDIxaWRXOGcxY2FITTZSWFdJdWgrYTJ3L0RsZlUySlowZDZmUDBvKzFlZjNPUHBGVUdodjVQdnRrdDQ5RkNDR0VFQzFKMEMyRXVPUlZONXFhZ3V2U0dsdVFuVkZlMCtIanM5UktCWkZlZW1LOFBJanhjU2ZHMjUwWWJ3K2lmZHpwb1hlVFdlcEwxS212cTBxcFlHNi9LQjRkRkllYlNza1h6VW5ITnB3b0liKzJnU3RqUXZqM3Zod3lLMnJRcVpUNHVtbklyMms0SjJOOGVlZmhOcS9mMlNlUzBucGp1L1dFRUVJSTRYb1NkQXNoTGhrV3E1VmoxZlVjTHEvaFlIazFoOHFxU1MrcklhKzIvYXpRWndyMTBOa0M2aGdmZDJLOG1sNzM5TlRKUHVwZm9TanZwc3prVVY3dVBETXNuajNGbGJ5WG1zMzB5Q0E4TldwcUdrMjhsNXJOVzJQNzhmN0VBZngyZFFvaDdtNEE1RHA1QkZlUTNvM1htOC9hRmtJSUljU2xSWUp1SWNSRnE2Q3VnZFRpU2xLTHE5aFRYTUdCc21ycVRXYW4yL2YwMU5QSHo1TkVmeThTZkQySjlYRW4ydHNEblN3REYyZTRxWGRQQUdvYVRieTFPNU92RHA5Z1JJZ2ZOL1VPSnluUWg5dlg3R1p4Vmo2VHd3T1pHUlhNcWxtanlXdWU0VTR2cTNicUhsNWFOVGMwMzZjai9tOW9iNVFLNXg0RStldTAvSEZZdkZOMVgwL0o2UEJZaEJCQ0NPR1lCTjFDaUl0Q3Zjbk12dElxOWhSWHNyZTRrdFRpU2dyckRVNjExYXRWOVBIM0pNSFhpMFEvVC9yNGV4SHY1NG1YUnY0SkZPMzd6LzRjZXZ0NjhwZWRoMnhuYWU4b0tPZlAyOU41WTB4Zi9qTmxFRGV2VHVFUG0vZFRhVEJ4WTN4UGV1amRPRlpkeitiOFVxZnVjYVN5dGxOSGh0M1RMd3FWazBHM3I1dUdlL3RGT1ZWWGdtNGhoQkRDZGVRM1RpSEVCY2RpdFhLa3NvNjlwWlhzS2Fva3RhU1NqUElhcDQ1ZWl2UnlwNCtmSnduK25pVDZlZEhIejVOd1Q3M1RzNEZDck00dFlsOXBsZTE5aGFHUmU5YnZzYXYzYldZZVBmUmFOcHdvQVpxT2xIczIrU0QvMm5lRVdHOFBVa3NxTzVXVXJ5UGl2MWpYcmYwTElZUVFvdXNrNkJaQ25IY1dxNVhENVRWc0t5aGplMEU1S1lYbFZCbmJQMmJKVDZkbGNKQVBnd0o5R0JUa3c4QkFiNW05RmwzMjBNOTduYTc3UWRwUnU3SzhtZ2JiOHZLei9YZC9EbjV1bWhabHoyMVBwOUxnM0xGaUhha3JoQkJDaUF1RC9IWXFoRGpuckVCbVJRM2JUNWF6dmFDTUhZWGxWQmdhMjJ5alVTcnBGK0JGVXFCUGM2RHRUYmlYdTJRTUZ4ZVZSVm41ZG1WZkhUN2hkUHVPMUJWQ0NDSEVoVUdDYmlGRXQ3TUNPVlYxYkM4b0k3bWduTzBueXlodE1MYlpwcWVubnNGQlByYVo3TDcrWG1nbHdaa1FRZ2doaExqSVNOQXRoT2dXbGNaR051ZVY4bk5lQ2Nrbnl5aW9henZwV2Jpbm50RWhmb3dLOFdkVXFCOGg3cnB6TkZJaGhCRGl3bFZRVll2WllxR25yMWViOVRLTHkvanY1ajA4TW1rWVVmNCs1MmgwYlN1dmErRHRkZHVaMUR1U0dYMWliZVZIU3lzSThmWkUveXZZRXJiL1pERkhTeXE0YWtEdjh6MFVjUjVkK3QvcFFvaHp3Z3BrVmRTeUlhK1lEY2RMMkYxVTBXYmlzMUFQWFZPUUhlclBxQkEvZW5yb3o5MWdoUkJDaVBPb3N0NUFZWFV0aFZXMTVGZFZjNks4bXFMcVdwNmZPUjZQTS9JK21Nd1c1bnkwbUo2K1hueDk5K3dXU1VHckdnem8xR3EwYWhVQVJWVzFMRTQ5eEMzRCs5bUNicVBKVElQSmhMZk9yZHMvMDE5V2JxYW9xcGEzcnBtQ3A1c1dnTU9GcFN4SU9VQ2dwOTRXZEJ0TlptNzliQ2thbFpJM1prMW1WRXpIajB2c1RwUGUrNUpJZjIrK3VQM3FkdXVhTEJhVzc4dDBlQzBoT0lBK0lZRjgrMHM2WCt6WTEyYlFiYlpZVVNsbHc5eWxUSUp1SVVTbkdjd1dkaFNVc1NHdmhQWEhTOGlycVcrMWJyRGV6Ulpnanc3eGsvM1lRZ2doTGprTGR4K2tvS3FXK2tZVHRVWWp0WVpHcWcxR3Fob01WTlExVUZIZlFGbGRBNlpXVGpaUUtCUzhNV3V5N2IxYXBlVCtjWU41WWNVbXZ0cDFnRnRIOUxkZFMzcnRZNTZiT1k2N1J5ZTFPcDR2ZCszbjVWVmJPUHJTUXdBVTE5UXg0cTE1THZtc245eHlCVk1Tb2dHb016Ynk3Uy9weEFYNjJnSnVnS3ppY2dEaWUvamJ5clJxRmUvTW1jWmppOVp3ODJkTHVIZk1ZSjZhTmhLTlN1V1NjWFZWYmxtbDB3R3cwV1RtOGNXT1Q1RjRlT0l3K29RRXR0bmVhb1hYZnR4S2RrazUvNzVwSm03cUMrUHZRTGllQk4xQ2lBNHBxak93NFVRSkcwNFVzem0vbElaV2ZuRlFLeFdNQ1BaamNuZ2drM29HRWVNalFiWVFRb2hMMjRkYjkzQ2twS0pGbVY2anhsdm5ocmZPalVnL0h3YjJEQ2JBWFkrL2h3NS9EejFCbnU3MDhQS2doNWM3UFR3OTdQcThkVVIvRnUxSjU5ME5PN2wrU0o4dUJXWTZ0Wm81Z3hKYmxLVWNPMGx1V1NXekI4YWpVdHJuVHZreC9RZzFCcU5kdTFBZlQ5dnJwZnN5cVRNMmNzc1pEd1dnYVdrMVFQL1FvQmJsSTZQRFdQSGdqZnh1NFdvKzJycUg0VkdoVEUrTTZmVG5PbC9jdFJvTy9Qayt1L0orcjN6WWJsdUR5Y3pUMzY5bjZiNU14c1NHMDJnMlM5QjlDWk9nV3dqUnJ0SUdJNnR5Q2xtWlU4ak93bkphV3pRZW9OTXlxV2NnVXlPQ0dCdm1qK2V2WUsrV0VFSUljYmJ0VDkySnUwYUR1MWJUNldYRHg4dXJNSnJOQU53K2NpQUdrNGtURlZVQWhQdDZkNnBQTDUyV3YxNDd0VVhaazkrdEo3ZXNrbGV2bm9TN1ZtUFhacy83QmRRWWpIYnR6alIvNTM1ODlUcG1EWWh2VWI3M1JDRStlamVpQTN6dDJ2aDc2UG55emxsc3lNaTlLQVB1VXh6OW5iWG5aR1VORDN5OWlyUzhJdVlNU3VUMVdaTXVtSmwrMFQza04ySWhoRVBsaGtiVzVCYXhQS2VBN1FYbFdGclpuOTB2d0lzcDRVRk1EZzlpUUlCWGkvMW1RZ2doeEs5UnNKZjlqSFZIM1R0L0JSbEZaUTZ2TGIzL2VnQmVYcldGbDFkdGFYSHQybzhXZC9uZUhYVnFScnZQeS85MWVEM20rUStjN212ZG96Y1RGK2pua25HMUovVkVJVWs5ZzJudlY1ZmNza3FYSmFkYmZmQUl6L3p3RTdYR1JsNjRmRHgzamhyb2tuN0ZoVTJDYmlHRVRhV3hrYlhIaWxtZVU4QzIvREtIaWRBMFNpWGp3Z0tZSGhuRXBQQkFndlhkbjV4RkNDR0V1Smk4dVRhNVMrMXZIZDZmSHgvK2JadDExajE2Yzd2OWZKZDZtSDl0MnQybHNUamo0WW5EN01vT0ZwVHcwK0VjcGlaRXQ3dTMrVXorN3M0bFZpMnRyZWVUYmFtTTd4WEo2RTRrWTl1WFg4dzFIeTdpaGlGOWVIUDJsRmJyL1hmTEw3eTVOcG41ZDg1MmVKL2R4d280VkZqUzd2M0thdXY1eThyTkxOdVhTWlMvRDUvZmRoVko0Y0VkSHJlNE9FblFMY1N2bk1Gc1llMnhJbjQ0V3NEbXZGSWFMZlo3dE5WS0JXTkRBN2dpSnBqcEVUM3cxc28vSFVJSUlVUnIvclA1bHk2MW54b2ZUVmxkQTd0eTgyMkowaXhXSzQ5OHM0YWJodlpsZks4SXAyYURuNXc2aXNlbmpPalNXSnp4eE5TUmRtWFBMTmtBd0dOVFJ0anQ2WGFGZjJ4TTRmUHRhWHlWY29EVVA5N2I0ZmFMVXc4QjJKTEJ0V1p5ZkRSdnJrM205VFhiK09HKzYrMW14UmVrSExEMTFaWmFZeU9iczQ1ejI0aitQRE5qVEtlV3BZdUxsL3ptTE1TdlZIcFpOZDlrNWZGRGRnR1Z4a2E3NnlxRmd0R2gvbHdlSGN5TXlCNzR1Y2tQQnlHRUVLSTlDZ1VjZWZHaEx2Zno3WjUwWGxtOWhlc0g5OEZMcDZXb3VwYVZCN0tZbWhEZG9lWGFwM3g1eDlXTWpZdm84cmljWWJaWStTa2pCejkzSFgwN01NdmRFV05qdzFtODV4QXpFbVBicjN3V2c4bk1EM3N6OEhQWE1TVStxczI2OFQzOHVieGZMMWJzejJMMXdXeG05b3RyY2IyMHRwNnhzZUY4ZWVjc1c5bWJhNU1aRVJYV29sNkVuemNiSDcvMW5CemZKaTQ4RW5RTDhTdFNhV3hrNlpFQ3Zzbk01MkJabGQxMXBVTEJpR0Jmcm93SjRUZVJQZkRYYVIzMElvUVFRbHc0U21ycUFQanRwMHRjMHQrY3dZbGNOeml4L1lxdFVDcnNNNEIzeHBDSUVLeFcySmRmeEpqWWNIS2JmMjdIQnZvNlhGbytmOWNCNWlYdlpjRmRzd255Y3JlN0h1Ymp4WlBmcmJjclR6bDJFb0JubC83c01IdDVVWFdTUDMvWkFBQWdBRWxFUVZUVDM2K2p0bitZT29Jd0h5Kzc4bTFIVGxCY1UwZDhEMzhXcEJ4bzU1TkNnSWM3bC9YdFdQQThQVEdHZmMvTzdWQ2JVMWJzejZLaXZvRjd4aVE1bGNEc2tZbkRXSGtnaTNkKzJzR01QckV0a3VPVjF0WVJjMWFpdVArYlBwcC9ia3hoYjE0aGFYbEZBUHh6WTBxNzkzbHcvRkE1ci9zU0pVRzNFSmM0aTlYSzlvSnl2c25NNDhkalJSZ2RIUEhWeTllRDYzdjFaRlpzS0VGNkNiU0ZFRUpjUEJwTTV2TTlCQnVUMllKRzVacWdPeWJBdCtsSXFwUEZqSWtOSjZlMDZTaXl1RUEvdkJ3OEZDK3RxY1BQWGNlb052WTN0N1VNZWtsYVJwdmpjZFQyN2pGSkRvUHVSWHZTQWNnb0t1UFB5emEyMlMvQWdMQ2dEZ2ZkWGZINWpqUVVpcWE5ODg1SUNBNWdXa0lNYXc4ZFpVbmE0UmJIcDVYVTFqUHNyRmx0Z0wrdDM5SG1lMGZtamgyTVNpbFp6QzlGRW5RTGNZa3FOelN5TU9NRVgyWGtrVmRUYjNmZFhhM2lxcGdRcnUvZGswRkJQbktHdGhCQ2lJdmFncnRubis4aFlEQ1owWjl4WE9aN0czWjJxUDFqazAvdnYxWXFGQ1FFKzNPd29CU0FJNlVWaFBwNDRxWFQwbWcyVTk5b2F0RTJ2YUNVdmlHQlZEVVk3UHJWYTlSb1ZDcU92bVMvN1AyUmI5YXdmSDhtbVM4OGlOckJBNE9wNzgvblNFbUZ3N2FPRkZYWHNmSmdOaEYrM3NRRytsSlJiMkRKZmRjNXJMc2pKNStiUHYyZTRRNkMxdTZTY3V3a2FYbEZqSXVMY0hpVVdXdCtOMkVvYXc4ZDVSOC9wekJyWUR6cTVsVUJaYlgxSEMrdll1SHVneTNxSC9qemZiaHJOYnl3WWhOZjdOakgwWmNlb3RiUXlKQTNQK0hoQ2NONFpKSjk4amx4NlpLZ1c0aExURVpGRForbkgyZEpkajRORG1hMWgvYnc1WWJlUGJrOE9oaDN0VHhORlVJSUlWeWwybUFrME9OMDl1Mi9iOWpWb2ZabkJ0MEF2WVA4YmN1VGo1UlVrQmdjQU1DQ2xJTzhzR0tUWGZ2TTRqS1NYdnZZcnZ5TldaTzVjV2hmaC9lc2FqQ2cwNmdkQnR5ZDhmRzJQWmpNRnU0WU9aQ1lBQi91bWIrQ25UbjVqSWh1R1ZoYnJGYmVYcGVNVHFObTd0akJMcm0zTTA0bHVaczdkbENIMmcwS0QyWkVkQmc3Yy9KWnNqZUQ2d1luVW10b3hHQXlzKzdRVWRZZE90cWkvbVY5NCt6NjhIRFRNQ1UraXE5U0R2REErTUZ5TnZldmlBVGRRbHdDTEZZckcvTksrQ3o5T0Z2eVMrMnVCK2kweklrTDQ3cmVZY1Q1ZFAzc1VDR0VFRUswVkd0b3BNN1lTR0J6WUh6SzdJSHh2SHZkOURiYlByNW9yY1BsM1hHQmZpeEp5OEJzc1pKZFhHNjNCRHY1eVR0UktSV01lR3Nlejg4Y3g1VURlck44WHlZdnJkckN6cWZ2b3I3UnhNUjMvOWZtdmZNcXFnbjE5blR5VTdhdHFMcU9MM2Z1eDk5RHo4M0QrNkhYcUJrYUdjS3p5MzVtNlFNM3RGZ0Y4UEhXVkhZZksrQ1pHYU1KOFQ0M3Y1c2NMQ2hoL2VFY0VvTURtTkFyc3NQdDd4ODNoSjA1K2Z4ell3clhKQ1hnNGFheFd3SHd0L1U3K0dCVGlzTXRBQUIzajA3aWhrKys1N1B0K3pvYytJdUxsMnNlYVFraHpvczZrNWt2MG84emZjazI3bDJmYWhkd0R3cnk0YjBKQTloNi9YaitiMWh2Q2JpRkVFS0libktrZWM5MXVLLzlIdWZPaWdyd0ljQkRUMkYxRGNmS3ErZ2IyaklUZUtDbm5pRFBwcVJwWGpvM2dqemQ4V3JPamgzazZkNWkxdDJSNmdZak9XVVY5QXBxLy9neFo3ejI0MWJxRzAzOGZ0SndXNEQ5NmxXVE9GRlJ6ZSsvWFlQWllnVmdUZm9SM2x5YnpKalljTzRaYys0Q3o3K3UydzdBQStPSGRLcjk1TjVSeEFYNmtWdFd5Zkw5bVE3clZCdU1lTHBwVVo1OXRsaXo0VkZoVE9vZHhYc2JkcEpkVXQ2cGNZaUxqOHgwQzNFUkttc3c4dkdCWTN4MStEalZaKzNwVWlzVlhCWVZ6SjE5SWhrYzVIT2VSaWpFdVpWOVI5dXpTRUlJMGQxMk4yY0JIOUN6aDh2Nm5KNFl3Mi82eEpKWlhJYlpZaUhTejRlTm1jZGMxdi95L1ptWUxWWkd0NUY4elZrL1orYnlRMW9HZlVJQ3VYbDRQMXQ1UW5BQXIxMDlpU2UrVzhmZFh5N25zcjZ4UEw5aUUzR0Jmbnh3NDI5c2U2TTdxcVNtamsrUzl6SXVMb0t4c2VIdDF0K1ZtOCtHakZ4NkJmbHgxWURlbmJxblF0RTBVLzNzc3AvNU1mMElzd2JHMjlXcHFHdkFWNjlyczUrWHJwekFaUjk4emIzelY3TG8zbXNKYU9maGlMajRTZEF0eEVXa3VON0l4d2R5K1BMUWNidjkybjV1R201S0NPZldoQWhDM09VTVNDR0VFT0pjV3JFL0M0QVpmVnlUaGJ1NHBvNk13bExTQzB2Wm1uMENnTmtmZm92VkNpOWVNYUhML1JkVTFmSzM5VHZRYWRRT2c4ZU9LS3l1NWFudmYwS3RVdkxtN0NsMmdmUTFTUWxVMWh0NGNlVm1ObVVkSThMUG02L3ZudDF1Y05xV2YyeE00WXNkKzFpUWNvRFVQOTdiYnYyaGthSDg5ZHFwK09sMXJjNUNPK1BhUVFtRWVIc3dPVDdhNGZXQ3FocDgzUjEvcnB6U0N0N2JzSXRuTHh2TDI5ZE00ZUZ2ZnVUR1Q3NW4zbTFYRXVIbjNla3hpUXVmQk4xQ1hBUUs2Z3g4dUQrSHJ6Tk9ZRGdyMkU3dzllU092cEhNaWcxRjU2SWtLRUlJSVlSdzN0NFRoYVFjTzhuWXVBZ2l6d3FlYW8yTjVKWlZ0dG0rMXRqWTRyM0ZhbVhTZTE5UzExd2U3dXZGVlFONk16UWloT0hSWWFUa251elNlSStWVjNIbkY4c29yYTNubVJtajhlL0NUR3Q5bzRuN3ZscEpTVTBkejE0MmxnRmhRUzJ1VnpVWVdMajdJQjl0VFFYQVcrZkc4ZklxbmxyeUU0OU9IRVpTZUhDbjdqdWhWeVRmN3ozTWpFVG5IbklvRllvV1IzMDVZckZhMisxSHAxRXpKU0hhNFRXRHlVeEdVUmxESWtKc1pjYm1JKzBlWDdTV1pmc3pjZGRxdUgvY1lDN3YxNHZuTHF2bHBWVmJ1UExmMy9EaUZlT1puWlRnMUdjUkZ4OEp1b1c0Z09YVjF2UGZmYmw4bTVWbmQ3NTIvd0F2SGttS1kycEVrQnozSllRUVFweEhyL3k0RllEZk96Z0dhdTJobzZ3OUs3TjFlNVFLQmMvTkhFZVFwenRKUFhzUTJMeHYreFJuZ3U0YWc1R1Ntam9BRk0wenUxWXJmTHNublZkV2I2RzZ3Y2lkb3daeS83ak83VzhHTUZ1c3pKMi9nclM4SXVZTVN1VGU1djNaQnBPWnpWbkhXTFl2a3pXSGp0TFFhS0ovYUJEdlhqZWR3ZUhCL0dOakNwOG03K1dud3prTUNBdml5djY5bVpvWVRWeWc4M3ZMcHlaRWsvYW51WjBlTzBCNVhRTkdzeGtmblJzYWxZclZCN01CY0ZNN0h5TDlhZW5QMUJpTTZOUnE5dVVYVVY3WFlEc3IzV2d5cy9WSTB5cUZGUWV5dVh0MEVnOU5HSWFQdm1sRjRsMmprM0IzMC9EblpSdDViOE11SnZTSzdOSURFSEhoa3FCYmlBdFFVWjJCOS9jZTRkdXNQRXlXbGs5ZEJ3WDU4R2hTTEJONkJrcXdMWVFRUWx3QTB2S0t1TEovYjRmblRRK1BDdU91VVFQYmJEOXZleHE3Y3ZOYmxOM1V5aEZmanJ4eTFVVGI3R3BDY0FBUGpCL0NnMSt2Wmt2MmNRQmlBcHB5dkx5MUxwbi9iUDRGTjdXS2w2NmN5RzBqK2p0OUQwZFVTZ1d4Z2I1NHVHbDVZL1prOWh3djRKK2JkcE44NUFUMWpTWVVDaGdmRjhsZG93Y3lxWGVVcmQzL1RSL043U01HOE05TktTemVjNGpYMTJ6ajlUWGJpQW53NVlmN3IyODE4N2VyYmNrK3pxUGZyckVyUC90NHM3YlVHUnRadHE4cHFacEdwV0xXd0hodUh6RUFBSlZTU2FDbm5sQWZUOTZhUFlVb2YvdGNPemNPNlV0Q2p3QUNQUFFTY0YvQ0pPZ1c0Z0pTYnpMejBmNWNQanlRUTMzemNxUlRodlh3NVpHa1dNYUdCVWl3TFlRUVFseEEzcG85aFhGeEVYYmxZMlBER1JzWHdjeCs5bWMybnltbnJCSnRCN2FJeFFiNk1udGd2RzF2OGkzRFR3ZlBBOEtDR0JBV3hLN2NmQ2IwaWlRMjBOZjJNT0NoQ1VNcHFhbmpkeE9HRWhQZzY5Uzk1Z3hLcEtTMnZ0WHJmNzVzSEVxRkFyVlNTWitRUUFxcmFvbnc4K2FxQWIyNUppbUJucTFrY3cvMThlVFZxeWJ4eEpTUkxQd2xuUi9TTXZqTDVlUFBXY0FOMEM4MGlQZ2UvaGhNWnN3V0MzcU5oakZ4NFR3OWJaVFRmYngzM1hUZW5UTWRrOFdNV3FuaXpPM2lLcVdDLzl4ME9mNGV1allUeGczcTVCSjdjZkZRVkZhVXRyOTVRUWpScmN4V0s0dXk4bmt2Tlp1aU9rT0xheU5EL1BoOVVod2pRdndrMkJaQ0NPQzlEVHY1KzRaZGR1ZmppbCtuY2U5OFFWNUZ0WHcvWENCTVpndHF5VEVqZnFWOGZBTWMvcm91TTkxQ25FZFdZRk5lQ1cra1pKSlJVZFBpV29LZkYzOGMxcHZ4WVFIblozQkNDQ0dFRUIwa0FiY1E5aVRvRnVJOHlhcW81YVdkaDloNnNxeEZlYkRlalNlRzltSjJiQ2lxTGh4cElZUVFRZ2doaERqL0xzcWdPKzd6dGVkN0NFSjBtOEo2QTA5dk9jRFRXdzZjNzZGY1VyTHZtSDYraHlDRUVFSUlJWDZGWlAySEVFSUlJWVFRUWdqUlRTVG9Ga0lJSVlRUVFnZ2h1b2tFM1VJSUlZUVFRZ2doUkRlUm9Gc0lJWVFRUWdnaGhPZ21FblFMSVlRUVFnZ2hoQkRkUklKdUlZUVFRZ2doaEJDaW0walFMWVFRUWdnaGhCQkNkQk1KdW9VUVFnZ2hoQkJDaUc0aVFiY1FRZ2doaEJCQ0NORk5KT2dXUWdnaGhCQkNDQ0c2aVFUZFFnZ2hoQkJDQ0NGRU41R2dXd2doaEJCQ0NDR0U2Q1lTZEFzaGhCQkNDQ0dFRU4xRWdtNGhoQkJDQ0NHRUVLS2JTTkF0aEJCQ0NDR0VFRUowRXdtNmhSQkNDQ0dFRUVLSWJpSkJ0eEJDQ0NHRUVFSUkwVTBrNkJaQ0NDR0VFRUlJSWJxSkJOMUNDQ0dFRUVJSUlVUTNrYUJiQ0NHRUVFSUlJWVRvSmhKMEN5R0VFRUlJSVlRUTNVU0NiaUdFRUVJSUlZUVFvcHRJMEMyRUVFSUlJWVFRUW5RVENicUZFRUlJSVlRUVFvaHVJa0czRUVJSUlZUVFRZ2pSVFNUb0ZrSUlJWVRvb3FPbEZXek5QbzdSWk83VysxVFVONUJkVXM3SnlocVg5bHRRVlV0dVdTVVdxOVdsL2Y3YVZkWWIrRGt6dDlYcjlZMG1WaDdJYXJPUGdxcGE4aXFxMjcxWFpuRVpUMzYzbnR5eXlnNlBzN3VVMXpYd3A2VS9zeWI5U0l2eW82VVYxRGVhenRPb3VrOStaVFdMOWh5aXVzSG84SHBwYlQxZjd0eC9RWDJOeExraFFiY1FRZ2doUkJmOWMyTUt0MzYrRkpQRjBtMzNxREVZdWZiRHhVeDcveXZlL1dtblMvdStiOEZLSnYvOVN3bTZYZXdQaTlkeTcvd1ZiTWh3SEhqL2ZjTXVIbHI0STh2M1p6cThiakpibVBQUlloNWZ2TTd1YTFQVllHanhrS2VvcXBiRnFZY29xNjIzbFJsTlpxb2FEQzc0Sk8zN3k4ck4vTzdyMWRRWVRnZWNod3RMV1pCeWdQMG5pMXVNNmRiUGxqTHpnNi9aZmpUdm5JeXRJeWE5OXlXM2Y3RzBVMjMzNXhmejFQZnJLYXFwZFhqOUh4dFRlRzc1UnZKZC9OQk1YUGpVNTNzQVFnZ2hoQkFYdThLcVd0eTFHdHkxbW03cDMyU3g4TkRDSHpsYVdzSEFuajM0ZGs4NjQzdEZjTldBM2k3cHY2cmVnTGZPRGJWUzVtTmM2WldySm5IRnZ4ZnkrMFZyV1BiQURVVDUrOWl1YlQrYXg4ZmI5akN4ZHlSWDlIUDhkVlNybE53L2JqQXZyTmpFVjdzT2NPdUkvclpyU2E5OXpITXp4M0gzNktSVzcvL2xydjI4dkdvTFIxOTZDSURpbWpwR3ZEWFBKWi90azF1dVlFcENOQUIxeGthKy9TV2R1RUJmUE4yMHRqcFp4ZVVBeFBmd3Q1VnAxU3JlbVRPTnh4YXQ0ZWJQbG5Edm1NRThOVzBrR3BYS0plUHFxdHl5U2xSS2hjdjdUVDFSeUpjNzk5RXJ5SThlWHU1a2w1VGJya1g3KzNiTFBjV0ZRNEp1SVlRUVFvZ3VLcWlxSmNqVHZWdjZObHVzL0dIeE9qWmxIZU9KcVNPNWIreGdydnZrTzU3NGJqMmVibG9teDBkMStSNUYxYlZFK0htN1lMUy9UaWFMaFZVSHNoMWVteHdmeGJZako5aWFmWUswdkNKYitmckRPU2dWU3FZbHhEaWM2VDcxUU9YV0VmMVp0Q2VkZHpmczVQb2hmWEJUZHo0NDFhblZ6Qm1VMktJczVkaEpjc3NxbVQwd0hwV0RoeTQvcGgraHhtQzBheGZxNDJsN3ZYUmZKblhHUm00NTQ2RUFZSnZoN2g4YTFLSjhaSFFZS3g2OGtkOHRYTTFIVy9jd1BDcVU2WWt4bmY1YzUxT3Z2L3pMOXZyVVlvVGYvSE9CcmV5QmNVTzRjOVJBSGxyNEkyYUxsYXppY3FhOS8xV0xQbjU1NWg3ODNIWG5aTHppL0pDZ1d3Z2hoQkNpaXdxcmE2a3hHSWw1L29OT3RmL1RiOFl3ZCt4Z3UzS2p5Y3pqaTlleDhrQVc5NHhKNHVHSnc0Q21XY1k1SHkzbXZnVXJlWHYyRkdZbkpYUjY3TVUxZGRRM21vZzhZeFpXZEl6UlpPYlJiOWUwV2VmWlpUODdMSDl1K1VhSDVZUENnekdhbTVhUDN6NXlJQWFUaVJNVlZRQ0UrM2J1QVltWFRzdGZyNTNhb3V6VVB2QlhyNTdrY0tYR252Y0xxREVZN2RxZGFmN08vZmpxZGN3YUVOK2lmTytKUW56MGJrUUgrTnExOGZmUTgrV2RzOWlRa1h2UkJ0d0F1NTYrMi9iNjU4eGMvckI0SGQvZWM2M3RNOWNaRzdudDg2VVUxOVF4NzdZcm1kUzc2U0ZaOHRFODd2aGlHYk1IeHVPcmw0RDdVaWRCdHhCQ0NDRkVGOVFaRzZreEdJa045R1ZpNzg3Tk92Y1A2MkZYVmxKVHg0TmZyeWJsMkVrZW5qaU1KNmFPdEYwTDhuVG42N3RuYy9POEgzaDg4VHJTOG90NVp2cG90SjJZQmMwc0tnT2craHp0L2IwVTZUVWFkajU5bDB2N3ZQV3pIOGhvL3RxY2Jlbjkxd1B3OHFvdHZMeHFTNHRyMTM2MDJLWGpjTWFwR2UwK0wvL1g0ZldPUEl4YTkrak54QVg2dVdSYzdVazlVVWhTejJBVTdhenN6aTJyYkxFMTRFeWY3MGpqN3h0MnRTZzc4MnV3NTQvM0VCUGd5N09YaldWY1hBUUFHVVZsM0w5Z0paZjFqZVdOMlpQYnZiKzQrRW5RN1FRM2xRcGZuWmJDTXhKVE9DUFMyNE9SWVlGQTAzS1RwVm5ITVpwZG0yQkZxMUoycXMreDRUM3cwRFI5K2RjY3pYZlplTDY2ZWp3QWVkWDFQTFVoeFdYOWRrYVlwenNsOVEwZCt2dVpHZHVUcDBmMlozdCtNVXN5ajdFanY2UWJSOWhFcjFieDF1U2hxSlZLckZaNGZuTXFKZlVOVHJmMzBtcDRZOUlRbEFvRko2cHFlVFY1WHplT3RuMGFwWkxueHc1a2JjNUp0cDRvd2l4SmVZUVFsN2lDcXFha1NSTjZSZkw4ekhFdTZYTnI5bkdlK0c0OXhUVjFQRDl6SEhjNTJMY2I1dVBGNHJsenVPK3JsY3hMM3N1V3JPTzhkT1VFUnNYMDdOQzk5dVUzTFhsT09kWTBvM25tbmx6aEhJVUNsMnd2ZU9TYk5ZenJGYzZOUS9yeTQ4Ty9iYlB1dWtkdmJyZS83MUlQODY5TnU3czhydmFjV29GeHBvTUZKZngwT0llcENkSDBDUWwwdWk5L2Q3MVQ5VXByNi9sa1d5cmplMFV5dW9QZjh3RDc4b3U1NXNORjNEQ2tEMi9PbnRKcXZmOXUrWVUzMXlZei84N1pEdTl6eDhpQnRxMEFXN05QOE1LS1RjeTc3VXJiZGcxZnZZN3Nrbkp1Kzl3K09kdXlmWmtzMjllMHRlRHA2YU41Y1B5UURuOE9jWEdRb05zSjA2SkRtWGZGV0ZKT2x2THZQWWRabG5YY3FYWnZUUjdLMUtoUUFOS0t5bGwwdVBVakl6cHJ6WTNUVVFBYmpoWHc5NVIweWxzNW91QnNmNTA4akY1K1hnQUV2Yi9RWmVPWkhoMEdRRlo1KzBkYmRDZHZyWWJ2cnAyRTJXTGxzZlc3MkhYU3VlRDUydmhJK2dmNTBqL0lsMzNGNWVjazZINW9TQ0kzOVdsYVZyVWh0NkJEQVRmQVBRTjdjVU5pTkFCLzJiTFgxY1Byc0ZtOUkzaGdjQUlQREU3ZzMzc084L3ptMVBNOUpDR0U2RllGVlUyWmlFTzhQYnJjVjFXRGdUZlhKck1nNVFDK2VoMmYzWFlWNDN0RnRGby93RVBQd3J1djRZMjEyL2cwZVMrL25iZUV5ZkZSUER4eEdFTWlRcHk2NTQ2Y3BvZnZab3VGalpuSHVLSi9yeTUvamwrcmwxWnRZVjV5MnorTDd4cWRaSHM0azVKN2ttQnZEMXVBdG54L0p0NTZMVGNPNmN1Ky9HSjI1ZWJiRXFWWnJGWWUrV1lOTnczdHkvaGVFVTdOQmo4NWRSU1BUeG5SeFUvVnZqTlhZWnp5ekpJTkFEdzJaWVRkbm01WCtNZkdGRDdmbnNaWEtRZEkvZU85SFc2L09QVVFnQzBaWEdzbXgwZno1dHBrWGwrempSL3V1NzdGckxUUlpLYXNydTFKdWV5U2NqNis1UXJiVmdHQWFlOS94VjJqazdobGVEL2JlM0ZwazZEYkNaZkY5a1FCREE4TllQRmg1L1pjakFvTHNnWGNBQU42K0RFeUxOQ2xRVnlrdHdmOUFwdjJpNFI2dXZQYWVaN2g3SXkvVHJGL010cWVvdG9HM3RxeHY4MDZMMDhZVEp4djAwT0Y1ZGRONGRPMExGN2Vsa1pkRzJkQ2VtalV6SWhwZW1oUWJ6S3pMT3RFaDhmV1VVSHVPaDRlMnBTWXhBcThtcHpXb2ZZZUdqVVBERzdheDFkbGJPUi8reDBuY1RtWDdodDBlai9YZ29OSHorTkloQkRpM0NocFhnbTM3VWdlcFIxY0ZhZFZxWGh5MmlnQUZxUWM0TzExMnltdmEyQllWQ2l6QnNSMzZPaWlMMjYvbXBkV2JXWkRSaTRiTW5MNXc1U1JQREtwN1orejlZMG10aC9OSTl6WEM1UEZ3bmVwaHlUb2RvRlhycHJvc1B6UHkxcnUzNzcrays5YUJPRm5PbFJZd2l1cnQzRDk0RDU0NmJRVVZkZXk4a0FXVXhPaU81VTc0TXM3cm1ac1hPc1BjRnpKYkxIeVUwWU9mdTQ2K25aZ2xyc2p4c2FHczNqUElXWWt4bmE0cmNGazVvZTlHZmk1NjVqU1RpTEMrQjcrWE42dkZ5djJaN0g2WURZeis4WFpybVdWbEhQRnYrd25yKzc2My9JVzcwOWxqeitUdjd2dW5DMmpGK2VmQk4zdFVDb1V6SWh1Q3A2dHdJcnM5Z014dFZMQm01TmFMZzlSMERTN1BQWHJOUzViWWo0ejl2UVNsK1ZaSjF5K2RQMWN1S04vWFB1VnpwSlZYdDF1MFAzaWxsVDhkVm91aSsySlVxSGczcVRlVEkwSzVhRzFPMXFkOWI1alFCenV6VXZ1VXdwS1NQRHZXaGJYU2tNam1lVlZiZFo1ZS9KUTJ6TC9EYmtucVdzMDA5dUo3TEc1VlRVWXpSYWVHTkdQQUwwYkFLdXk4d2oyMEJQczRkeXlyS0s2ZWlvTmpVN1ZkZGJJc0VBR0J6Y2RDN0xsUkJIcHBaVXU3VjhJSWM3MDIwK1h1S1NmT1lNVHVXNXdZdnNWVzJGcFBwdDdVOVl4Tm1VZDYxRGJJRTkzVzlDdDEycG9ORnQ0NmNxSjNEcThQMGRMS3h3dTIyM042Tmllckhyb0pyN2FkWURGcVllNGEvVEFkdHY4ZERpSCtrWVRNL3JFWWdXKzJKRkdZWFV0d1Y1ZG43VS9VMnduRTh3NTQ5UW1wZ3ZsK3dIZ2x1SDlIWmFmSFhTM1pVaEVDRlpyMC9ML01iSGg1SlkxL1U0UkcranJjR241L0YwSG1KZThsd1YzelNiSXkzNnBlNWlQRjA5K3Q5NnVQT1hZU1FDZVhmcXp3K3psUmRWMUFBN2IvbUhxQ01KOHZPekt0eDA1UVhGTkhmRTkvRm1RY3FDZFR3b0JIdTVjMXJkandmUDB4QmoyUFR1M1EyMU9XYkUvaTRyNkJ1NFprK1RVVVdXUFRCekd5Z05adlBQVERtYjBpYlVkNzlVM0pOQmhRQzNFMlNUb2JzZncwQUQ4bTRPYTNRV2xGRGp4QlB2K1FRbjBiWjZCM3BaWFRIWjVOYmYxanlVeHdJY1h4aWJ4N0tZOUxobmI1WEhodHRmZlplUVM0K3ZKcmYyYyt3ZnJWS0FHOE56WTluOG9uK25sclIyYmpUMGZ5aHFNM0xaOEMvY003TTJMNDVOd1U2bUk4ZlZrMlhWVCtIdEtPcStmdFNwQXExTHl3S0RUbVYvSGh3ZXo2b2JnTG8xaFEyNEJOL3pRK2cvWFcvckZjc1VaWDhNcFVhRnN1eTIwMWZwbkd2Ty9WVml4Y3Y4WnM4bzM5b25teGo3UlRvL3ZxUTBwZkxhdmFXYjhvU0dKL0dWYzYrZDhPdktYTFh2NTRKZERMY3FlSG5uNmx3eWoyY3lmUmc5d3FxOUdpNFczZDdUL1Exa0lJYUFwYy9PbzZJN3Y0ZXd1czVNU09wVTlQT20xai9IU25kNC9QWHRnUEZQaW8vRFdOZjJNamczMGRiaHN0ejIzanh6QTdTT2QrL2Qzd2U2REFGelp2eGRxbFlwNXlYdjVaRnNxZi9yTjJBN2ZWNXkySnYxSWwvdUlDZkRGWGF2aHdNbGl4c1NHazFOYUFVQmNvRitMNzV0VFNtdnE4SFBYdGJtbi85U1Nha2VXcEdXME9SNUhiZThlaytRdzZGNjBKeDFvU2hqbXpJT0dBV0ZCSFE2NnUrTHpIV2tvRkhCckt3OUh6cFlRSE1DMGhCaldIanJLa3JURExZNVBLNjlyNEk0MlZxVGNQVHFKeHhldnN5di8yL29kL0czOUR0djd0OVltODliYVpBbmlMMUVTZExmanNqTm1rMWM0c2R5NGY1Q3ZMZEJvTUpsNWJQMU9pdXNhbUJRVlRJU1hCM01IeGJNMXI0aVYyWGxkR3BlL1RtdEwwbFpRVzgrMnZHTEdoL2ZnMGFGOU90eFhSOXQwUjlCOXFMU1M4Zk5YdDFtbitORWJPOXp2SjJtWmJNOHZadDdsWTRueDlVU2xVRkRoWU4vN3ZVbTlDZlYwYm9iWUZmb0YrdkxxQlB1allaeWxWaXI0KzdTUmFGWDJUNlRQbHpFOWc1Z1FjZnBCeFpTb1VLWkVPZmNRd1dpV29Gc0k0YnpyWERBVGVTR29OUnFKMWJVOFN1bFV3SDB1SERoWnpOYnM0eVFHQnpDNGVmOTNVbmd3ODNjZDRJRnhRL0IzY3VXVU00NTBZeUF4N3AwdnlLdW9ac0hkczd2dEhoMTEvNEpWWGU1RHFWQ1FFT3pQd1lKU0FJNlVWaERxNDRtWFRrdWoyVXo5V1Z2bTBndEs2UnNTU0pXRExQUjZqUnFOU3VVd29IdmttelVzMzU5SjVnc1BvbmJ3ZThYVTkrZHpwS1RDNldDd3FMcU9sUWV6aWZEekpqYlFsNHA2QTB2dXU4NWgzUjA1K2R6MDZmY01qd3B6cW05WFNEbDJrclM4SXNiRlJUZzh5cXcxdjVzd2xMV0hqdktQbjFPWU5UQWVkZk9xQUpQRndyNzhZaDZiUElLeHNhY25VMVljeU9LejdXbE1TNHl4VzVuZ2FFLzN2V01HY2RPd3ZpNzRoT0pDSkVGM0c1UUtCZGZHUndKTlM1ZSt6Mng3eVppM1ZzTkhsNDJ4QlVLdkp1L2phRVZUY3BYSDF1MWkwVFdUVUFEL25qR0tLeGF0WjM5eFJhZkhkbTFDRktybVRBNkxEK2RpdVFnelJLdk95RVRSbmVNL1VGTEJ0Sy9YOFA3MEVaVFZHL24zbnNNdHJvZDd1Zk4vWjh6UVB2ampkbzVYMTlyMTg5RmxZd2oxMUZQV1lPVDI1WnNkM3V2MWlVTVlFTlMwUDJkdmNibkRPaEZlSGl5Y05jRzJyUHpwRGJ1WnR5OExnSjVlN21oVlN0djNUV3VlSFRQUXRveDdUMkVabDMyekRvdlZpcWRXemFUSUVKWjNZVC82cVZVQVBUeDAzRE93S1J2bjErbEhiV1A2WXl1ejE2MlZPOFBLeGZmOUs0UVFYVkZyYU1Sc3NlS2pieGxrZC9hYzc3UDFDUWxrNWUvYWZsajk1dHBrQU80YmQvb2g4SDFqQi9IUXdoOTU5Y2V0L08zYWFTNFp5Ni9SM2o4NVR1eVY5TnJISGVxbmQ1QS9hWGxOMmVXUGxGU1FHQndBd0lLVWc3eXdZcE5kL2N6aU1vZjNlR1BXWkc0YzZqaWdxMm93b05Pb0hRYmNuZkh4dGoyWXpCYnVHRG1RbUFBZjdwbS9ncDA1K1l5SWJobFlXNnhXM2w2WGpFNmpkbmhHZlhmNXorWmZBSmc3ZGxDSDJnMEtEMlpFZEJnN2MvSlpzamZEN3NHZnQwN2JZbG4vcVZNQVBOMjBEazhFT0h0UHQ3K0hYdlo0WDhJazZHN0RwTWdRd3BxUGY5aDJvb2k4NWowdGpxZ1VDajZlT2NhV0VYeGJYakVmcHA1ZXByUHBlQ0VmNzgxZ2JsSTg3aG8xQzJkTjVPcEZQNUZkMGJrczM3YzFMeU8zQWwvc2IxckN0UEY0b2RPWnlKTnZ1N3hic3BkM2hMZWJ4dmE2dG8wRVo2NVFaV3premhWYld3VDYwTHpYZnNvdzIxN3U3ektPT2N3eUg2algyV2JDTng4dmRKZ1FiMmhJZ0MzZ3JqR2ErUGN2OXN1d2dqMzBMSnc5d2JiditvTmZEdGtDN3BteFBYbC8rZ2pxR2sxY3ZYZ0R1WldPQSs5cjRpUDUvYkNtMVFsbXE1VW5ma3JCWXJYU3k4K0xyNjZhUUl5dkowLytsTUxublV5cTlzNnVwcVdHL1lOOGJVSDNva081YkR4ZUNEZ09ycStKajJSVVdGTm0wZ2FUbVY3Ly9SN0RHVms2SFZsdzlRU21OZWRMV05YRmxSOUNDSEd1dlhUVzJjZ2RNWGZNSUZzR1pKK3paclpiMjhOOXVMQ1V0WWVPRWhQZzYxU2lzL2FPcjFxK1A1UE5XY2ZwRmVUSDFRTk9iMVdhMmJjWC9VSi80YnZVdzh3YUdNK0VYcEh0M2t2WWM5V0toYmhBUDVha1pXQzJXTWt1THJkYmdwMzg1SjJvbEFwR3ZEV1A1MmVPNDhvQnZWbStMNU9YVm0xaDU5TjNVZDlvWXVLNy8ydnpIbmtWMVlSNmU3cGt2RVhWZFh5NWN6LytIbnB1SHQ0UHZVYk4wTWdRbmwzMk0wc2Z1QUc5NW5UbzhmSFdWSFlmSytDWkdhTmRrdm5mR1FjTFNsaC9PSWZFNElCT2ZXL2ZQMjRJTzNQeStlZkdGSzVKU3JEdDdZYW1meE5hKzNjaHQ2d1NrNlZsN3FXeXVnYXlTeHhQMEloTGp3VGRiYmkxWDR6dDliZHRIUGVsQU42Wk9wekpVVTFMczNJcmE3aHI1VmE3MmR2bk5xM0VHcFlBQUNBQVNVUkJWS1VTNCtQRnRPaFFlcmpyV0RKbk1uTysvNW1Nc3JhVGJaMXRXRWlBYmMvNDV1T0ZIT2xrNE41VmJTMzM3dVhuWlhkOSt0ZHJTUzBxTzZQTzZZUmh6dXlWZDRWVFowYjc2OTBvcXpmdzVNaCt0aXp6RFNZekwyMTFmTXpIcmYxUC81RGJYK0o0aGNLelkwNEhveC90emFEc3JHWHN2Znk4K0diV1JDS2FmN0FzelR6T2kyY2M4YVZXS3ZGeDArTHJwdVg3YXlkeCtUZnI3ZjVlL1BWdXZERnBLS2YraWY5N1NqcjdtbWZVQzJzYmJJSHVXNU9IVWxwdllMa1RpZis2eWtPajVzVnhwNThXNjlRcTdoZ1ExK0toMDltbVJJWGFBbTZEMmN5THJmeTlDeUhFaGFxOVk2SGFjczNBZU51c29xOTd5MU5SSE8zaHJtNHdjdFYvdnNGTHArWGpXNjRnTnZEMGt0ajh5bXFIZTJyYmtsZFJ6WFBMbW1aSlg3cHlZb3ZBUWFHQXYxd3huaHMrK1k3SEZxMWw2UU0zRU83YnNmNkY2MVlzUkFYNEVPQ2hwN0M2aG1QbFZmUU5iWmtKUE5CVGIxdm03S1Z6SThqVEhhL21nRC9JMDUwNlk5c0pVNnNiak9TVVZUQWxQdG9sNDMzdHg2M1VONXA0WnNZWVc0RDk2bFdUbVAzaEluNy83UnIrZmROTVZFb0ZhOUtQOE9iYVpNYkVoblBQbUk3Tk9IZkZYOWR0QitDQlRwNkhQYmwzRkhHQmZtU1hsTE44ZnlhekJwNStZUFgrOVROczUzVURmUHIvN04xM2VKUlYyZ2J3ZTFveTZiMzNYaWloUXlEMElpQW9nZ2gyVUJITHQrNnVxNjY5cjRxN3JuM1Z0Yk1VRVpYZWEyZ0JFa2lESktSM2twRGVKOU8rUHlZTUdXYVNUQm9KNVA1ZEZ4Y3piejFERXVCK3p6blBpVW5FTzYwaC9LNy8vb2FxUnQwbFlYK01TZXpSM3lOMGMySG9ib2U5MUFTM3RTbEVzU1BEOE5yY0FnQnJwby9HZmVHYWdGN1hJc2Y5TzQ2anNrbC9QbzFTcmNhamUwNWgyNUxwR09Gc0QxY0xNK3hhT2hNUDd6eUJVMFZYakc3YmcyMHFmbDh0aEhVem11enBySDJkVW41anFseExoRUs4UFhrRXBucTc0TzR0MFZqZHBuamFXeWNURFk1bWNEYVg0c21SMTQ1N2VsUUlmazNOUlhIOXRXTW5lN3Bnc3FkbVBuTmRpeHovT2E4N2hGMG9FT0RIK1pPMGdYdHpXaDZlT1hoR1oxRDFqc3dDdkhFOEFXOVBIZ0V2S3d2OGN1Y1VMUHp0TU9yYS9JTloyU1REeFAvdHhsL0hoaVBNd1FZZm5yNVd4YjJ1Ulk3N2Roekh3V1d6WVc5bWlpL21qRWZXcjNWOVhrSDg3eE9HNnMySGYzWnNPSDVOelVXMVRILyt2SmxZaEErbVh2dkg3dE80VkJSMk1JcUVpR2dnNm1teG81UFptb2VpZHVZZEwwV3FWS254ek9iOUtLeXV4UThQTE5BSjNJY3U1V0wxeGoxNGFjNUVQRHJSdUdLWWRjMHRlR3o5TGxRM05lT0JjVU1SYWFEbzFoaHZOenc4ZmpoK09wMkVsZi9iZ2ZVckZzSFpRRFZzYXQ4Lzc1cHBjUHZ6Vy9RcmdIZGtkcWdmYmd2elI4YVZTaWhWS25qYjJTQzZrK21PWGJIelFnYVVLclhCNzRPdU9wcVJoMjFKNlFoemRjUjlyWE9WQVUwUnN2ZnVtSWEvL1hFUWo2emJpYm5oL25oOTF6RUVPTnJoeTJXM2FSOGFkRlY1ZlNPK2owbEVWSUNYemx6cTlzVG1GZU5JZWg0Q25leDB3bkZYQ0FTYXdtaXY3RGlLZmFuWk9xRzd2TDRSZVpYWC9zL1ZObVNmZi9GUm5ldjR2ZjRsL2paenZIWmt5eWRIem1Lc3QzRjFjT2pteE5EZGptVmhmanBGcW1vTlBDbVVDSVg0ZE5ZNExBM1ZyTytuVUtteGFrOE1MblhRYzkwb1YrRGViY2V4ZStsTStObGF3dGJVQkwvZE5RM3Z4eVRqaTNOcG5jNXN0VFUxd2FJZ3pScUxsYzB0Mkp1dFB5ejMzbkEvMkhjeXJNbXVUZFhMcDBkMVhvem0raXJWQUF3T1g3NjZCRmlOVEk2dDEvMmpVTjUwN1M4ZnNWQ0FlOE92alNTSUxpanB0QTFYbVlrN1g5ckJFRGRMTTN3L2J4TEd1bW5tUXkwSTlNVEUvKzNHTzFOR3dzN1VCTjhuWnVpZEl4RUs4YzNjU05pMytmT3lOVFZwRGNTSHRFdHVuUyt0d0Y4UHhlTHhFY0hZblZXb0Z6WlZhalZXN0RxSmJVdW1ZMGRtSVY2T1BtL3dhLzFWL0NXRU90amd2bkEvcEZmVzZnMkhMM3A2S1FBZ3M2b1cwemJzMDd0R1FXMERWdTJOd2VaRlU1RlpWUWVGcW0vblNrLzBjTkpXVUs5cmtlUGw2SGg4UG5zY0hNeE04V1pVQlA1eUtGYnZuTmNuUmNEUFZqT01MZmxLRlQ2SlRlM1ROaElSRFVUbHJROXU3YzA3TGxiMnlvNmpPSnFSaC9mdm5LNDNISGFpdnlmR2VMdmkzYjBuVUZyWGdKZm1UTVIxLzJ6b3FHbVNZY1gvZGlDdHRBSWp2VndNcmcxOTFjdTNUVVJTVVJuT0Y1VGdudS8vd1BjUDNNNzVwbDNRWHFHL3JvVHVLL1dOU0MrdFFHcHBCVTYyamx4YjlOL05VS3VCdDI2ZjB1TTJsdFEyNEtORFp5Q1ZpSFhDWTNlVTFqWGcrUzJISVJZSnNXYlJETDBnZlZkRUNHcWFaSGhyOTNFY3k4eUhsNTAxZm5sa0VXek5PbjdvMUpIUG8rT3c5a3d5TnNaZFJNSkxodWZRdHpYYTJ3My9XandUZG1aU0NEdjZRZW5FNGhFaGNMVzJ3UFRyUmdkME5MeThNMytaUHE3YjdhR2JBME8zQVJLaFVHY3BKa1BzcFNiNGR0NUViYlhtRnFVS2orNDVoVU41bHp1OWZubFRNK1p0UG9oMUN5ZGpqS3NESkVJaFhwOFVnUmsrYm5qK1NCd3lxOW9mTHY3VXFCRHQvT1BLSmhua0t2MjF1WjhaSGFhZHIyME1ZNWFLTWhTNm56c2NwN2Z0YXVpKzB0aHNjUDlWanc0UGdxK05KbmhsVjlmaFhFbGx1OGRlVmQraWdLV0pHQjVXNXJndjNBKy9YOHJ2ZE43d1ZaTTlYZkRmZVJQZzJPWXY5MUI3RzVRMU5tUDEzaGhJaEVLOUFHc3VFZU9uK1pNUTFkb2pmNld4R1Q4bForSDU4VU1RNW1DRDdVdG00Tjd0eDFGYzM0Z0d1UUxyTG1aajNjWHNkaXVLWjFYWFlkcUcvVG9QSHd4NS9rZ2N0bWJrNDBpZS9vT0lxOWMyRVluYWZVQnpyS0FVOTJ5TnhzbWlzajROM1ZZbVlud3haN3oySDY2M1R5YmlsOVFjelBQM3dQd0FEOXczeEI4N3N3cHhNUGZhejhUdEFaNTRORUx6ZEZtbVZPTHAvV2NNZmc4VEVkM3E0Z3MxZFRJQ25Bd0hXYmxTaVRkMkhjZW1jeW40Mjh6eFdONm1DSlpTcFVaRFN3c2FaSEs4TkdjaW50eTBGOStlakVkdGt3enYzVG5OWUtESXZGS0Z4emZzUms1Rk5ZS2Q3Zkg5L1FzNlhKOVlJaExoMi92bVkva1BXNUZ4cFJKM2ZMMFpyODJMd2oyandub1VXRWhYMnhFVENxWG0zME1CQkZDcDFaajJ5VHJ0OEhCUFd5c3NIQmFFMFY2dUdPdnJqamdqL3IvWmtmeXFXcXhZdXdNVkRVMTRjVTVranlyVk44a1ZlSHpEYnBUWE4rS1Z1Wk13ckxYR3kxVzF6VEpzT3BlQ2IwOG1BTkRNZHkrb3FzWHpXdy9qbWFsakVPSFp2U1ZhcHdSNlkwdmlKY3dKTlc2cE1hRkFvTFBVbHlIR0ZQYVZTc1NZRWVLcnQ3Mmo0ZVZ0S2Z1NFE0UUdKb1p1QSs0Sjg0VkhCOE9vUnJyWTQvdjVFK0ZscFJrcTNLeFE0cUdkSjNBazMvamUyb29tR2U3NjR3aSttak1CQ3dJMVEyS2lQSjBSZmQ5Y2ZKdVlqcy9QcGFIaXVpSHFkbElUUEJiUnZlRXdBOGxFRHllOFB1bGEwUDhrTHRXb3YrVGlTc294elZzemIvN1RXZVB3NlN6ZHA0Sm5MNWZqOXMyNlQ1QkZBZ0grTWpZY3o0OGZvdTAxbGltVmVEazZIbXZiOU5SZkgveEd1ZGpqaXpuakVkUTY3N3hGcWNLcXZURTRXVmdHTDJ0ekxBL3pRN2lqTFE3Zk93ZlBIbzdWV1FLdVJkbCtpRXhkZFdlbm45TVlodWJNZDRWU3JZYnI1Ny8ycUEwaWdRQWw5VTN3c3JKQWRFRXBmbTZkNnZEM28rY3d5ZE1aTnFZU2ZEbG5BbVp1M0lmQ3VrYUVPZGpnaTluanRmUFJuejBVMStkRDM0bUkrb3RTcFVaMFJoNXN6YVd3bHByQzBsUUNVN0VZTW9VUysxT3pzU0gySW16TVRBME9LUzJ1cWNOOVAyNURYbVVOUkVJaGRsL013dWJ6cVdob2thT2hSWTdtZG9xUGJqcWZBcmxLaVgvZU5WTWJqSlVxTmRhZVNjSS9ENTVHazF5QmtWNHUrUGErMnpzZDFnNW9xaWx2ZkdRUkhsdS9Dd21GcFhocDJ4RnNqTHVJYmF1WDl1d1BaeEJSS0ZWb1ZpaGdLaGFob0xWVHBjMFVldVJVVktPMHRnRW1ZcEYyMkxpdG1TbUVBZ0ZlbXhjRkowdHpSSGc0dy9HNnduakdoTzU2V1l0MlJJV2c5ZnRCclFZMng2ZmkzYjBuVU5mY2doVVRobU4xVlBmbU53T2E3NjlWNjNjaHFhZ01TMGFFNHJIVytka3loUkxITS9PeEl6a0QrOU55MEN4WFlLaWJFejYrZXpaR2Vycmc4K2c0L0JDVGlNT1hjakhNM1FrTGhnWmhacWh2bDBaVHpBenhSZExMcTdyZGRrQXpCTHhGcVlTTjFCUVNrUWg3VXpUL2x6RVY5endpVlRVMmErc2xsTlEyUUtaUXdGUXN4dEVNVFowb1F4WE42ZGJGMEgwZG9VQ0FaMFliZmdvbUZncncxN0hoZUhic0VJaGJmNGhxVytSNGNNZnhMczNKdnFwWm9jUWp1MC9peGNoaCtQT1lNSWdFQXBpSWhIaDZWQ2ltZTd0aXhzYjkyc0pmQVBEa3lCQlltVWc2dUtLK25sUW1iMXZodkxmY0VlU0Z6MmVOMC9iWW5pd3N3eThwT1VhZCs4SHBDNGowY0lKcE8wL21UeGZyZmcyOHJDM3c5VzBUTUs1TjBaSE1xam84dXVjVVV0b3BodVp0YllGbng0WmplYmlmTnFRM3lCVjRkUGNwbkN6VUxObnhsNE94a0FpRldCTGlBd2N6VS94OGV4UU81bDdHTzZlUzJyM3VyYWhhSnNjOTI2THgvYnlKZU9aZ3JMYm52YVNoQ2M4ZGljTzNyY1B5TjkwNUZjOGNQSXUxQzZKZ2FhTDVLK2VyK0V2NE5TMjMzOXBPUk5UWFJFSUJudDk2R0pYdEZBb1ZDWVY0Yy81a21CaVlNdVZ1WXdVSEN6T28xR29FT2R2RHprd0tXM05UMkpwSllXTW1oWjI1S2F5bHByQ1Jtc0xhVFBPN1ZDTEc0eHQyNDQrRVM1Z2M0SVZGRVpwYUpDcTFDZ2ZTY3RBa1YyRDU2SEM4ZGZzVWcvZHNqNE9GR1RZOWNoZmUyMzhLL3p1VGpKV1J4czBkSjQyU3VnWk0vdmRhblcyQlR2YmExMmR5aS9IU3RpUGE5MUtKV050YnVyeWRKYjRNZVhmaFZJeHFYV3M5eE1VQlQwd2VoU2QvMllzVFdacWFSSDRPTmdDQUR3L0c0T3ZqNTJFcUZ1SHRCVlB4NExpaDdWN1RHQ0toQVA2T3RyQXdOY0VIaTZZanZxQUVYeHc3aDVqc1FqVEpGUkFJZ01rQjNsZ1pPUnpUZ255MDUvMTlkaVFlR2pjTVh4eUx3Ky94YVhoLy95bTh2LzhVL0J4c3NXMzFVbGhKYjB3Z1BaRlZnR2MyNzlmYmZ2M3lac1pxbGlzUTllKzFrSWlFS0sxcndMalc5Y2VqTS9QdzR0WnJYMmRycVNsbWhmcTFkeG02QlRGMFgrZU9JQy80dDFPbDA4L0dDaytORE5VRzd0U0tHank4NjBTbmF5cDNSQTNOdXNoN3NvcncyZXh4Q0hPd1FaTkNpU2YybmRZSjNQWlNFNnlLNk5sOG0vNGtFUXJ4eFp6eDJuWFBBU0MzcGg2UDdqbGw5QXJONTBvcU1IUGpmcXdhRVl6aFRuYXdOQkZEZ0d1UGkwOFhYVnZHYTJtb0Q5Wk1HNjN6a09LM1MzbDQ3bkNjM3ZKa1FvRUEwN3hkY1grNEgrWUhlR3Evdm9EbWE3eDZiNHhPajZ4U3JjYVQrMDRqcDZZZXo0NE5oMUFnd0N4ZlRUWHVvL2tsK0RrNUMvdHppdzMyZUUvODN4NGpQNjFocHg2Y0J3RElyMjNBOG0zNjYzTWFxN2ZXeGE1dlVXQ1pnWFpzVGMvSE9EY0hySW9JUnJDOU5mYmVjMjJ0MTEvVGN2SEc4WVJldVQ4UjBVRDIydHhKS0t5dWcxeXBna0tsK1NVV0N1RnFiWWxwUWQ3d2FyT0t4L1hXcmJoVFoza2xZM3h6NzN6OGtYaEpHN2dCelREeC95eWZpd3ZGVnhBVjROV3R6MkVpRnVITitaUHgyTVFSckdUZUNVY0xNNTFpZDU2MlZsZ1pHWUZtdVFKcXRScGhybzVZT2pKTXUzOUdzQzgrdm5zMjFHbzFKQ0loeG5pN3dkV0k1YnY4SFcyeGFIaXdka1REL1dPdmhlZGg3azRZNXU2RTJMeGlUQW4waHIrakxjYTJocitucDR4R2VYMGpucG95R240T3RnYXZmYjBsSTBKUjNzRXFNNi9PallKUUlJQllLRVNZcXlOS2F4dmdaV2VOaGNPQ2NGZEVDRHphK1o1eHM3SEVQeFpPdzk5bWpNZW04Nm5ZbHBTT04rZFB2bUdCR3dDR3VEa2gyTmtlTW9VU1NwVUtaaElKSmdaNDRvVlpFNHkraHBsRWpQdkdEb0d2dlEya0VqSCtNbjBjNm1VdHNERXoxUzd2TnkzSUIyc1d6WUJhcllhWmlRU1JmaDZkTHV0SHR4YUc3alpNUkVLOE9PSGFYMXBLdFZxbmtGVkdWUzFXNzR2QitvV1Q4ZHVsUER4N0tCWk5DczJjNHAxM3o0U0xoV2FvMXRpZmQzVjRIMFBISnBSVll1YkcvWGgyWERqeWF1cjFodDIrR1RWQzIwdDRNNUtyVlBqOVVoNXU4M09IaFVTTUMxZXFzWHo3TWIwaDlKMjVWRm5iNFZ4eEt4TUpQcG94Qm5lMUNmY3RTaFZlT3g2UEg1SXlkWTVkRU9DSjIvdzlNTlBIRlU3WERiT3JiMUhnazdnVWZCVi95V0I0VmdOWWMvb0NqaGVVNHQ4enh5S2c5UitVYWQ2dW1PYnRpdG9XT1k3a2xlQm9mZ2sycGVacWg2OW5WSFZ0ZWJqMnRDaFZ2WGF0dnZMYXNRU01jWFhFU0pkclQvUlBGcGJobVFObmV5bnlFeEVOYkczRGIxZDFOWEFEZ0lXcHhHRFBwYTJadE51QnV5MEc3czQ5TldVMG5wb3lXbWRiUndYcm5LM01zYWdiUmN5aUFydzYvWnFPOVhIWGh1MnJMRTFOMnEyczNwN3JQOC8xMm82Y2tFckUyUHI0M2RvbDhZeGhiMkdHSnllUHdwUGRYTWFySi93ZGJiSHYvKzd0MFRVc1RVM3dqNFhUdE84Zk1QQXo2R0psZ1h0R2hlbHRwOEhqNWsxeGZXRDFpR0J0ZURwVmRBWE81bEs5NGRYN2M0cHgrK1pET0h1NVhHZTd0N1dGM3JKSjdXbnZXTGxLaFRWdGxvQzZLdExEQ2N0YkszMmZMcjZDQ2RjVnFPaElUK2I5OWhZSE0xTU1kYlRGL3B4aUxOMGFqWG4rSGxoeitvTFJSZEM2UXFGU0liUjFDQlVBRk5ZMTR0SGRKM0crVkw5UW02dWxHWmFIK2Vwc3EyeHV3WTlKR2Zodmd2NDYyNGFjS3JxQ0tldjM0ckdJSUR3ek9nd09acHFxOGRZbUV0d1o1QVc1U29WMUY3Tjc5cUZ1c0dmSGFvYXpPVnRjZXhCeGQ2Z1BScnM2R0gwTmF4TUozcDB5VWlkd0E4QkVUMmQ4TkdNTTNqNlZaSEJaUFNJaUlycTVkU1Z3RXcwV0ROMnRYQ3pNOEd6cm1vSnFBRzhjVDhCWHR4a2VXbko5NE81TEppSWhQcG94Qm9MV2RyMTJMQUVIbHMrK1lmZnZMbk9KQ0g4YUhZcmIvRHd3MXMwQmNTVVZpQzRveGNYeWFpd0w4OFUvcG83c2xmdGMzK3ZkMURwUC9zQ3lPWWd0S2NjVGUyUGFEYy9mSldaZ3FLTXRsb1g1NFVSaEtUYWw1bUo3WmtHSGhkQU1hVkdxOEovemwvQmpVaWFXaGZuaWtlRkJDSE93UVhGOUkvNSs1Rnk3NTNsYlc3UTdQNzB6SmlLaHRzaGJWeGpUTy81UzVEQzliY3ZEakp0M0pBQ3dOTlFYcjAwYUR0ZldTcWdxdFJwbmlzc1I2ZUVFQVlEN2gvaGpVYkEzL25jaEMxL0ZwK3VzZDA1RVJFUkVkS3RoNkc3MStxVGgydUhiVzlMemtWRFcrUkpXTjhLeU1GOXR1TnFjbHR2bGR2M3B3Tmx1My91MVNjUGhiRVIxVTBCVHlYcWMrN1dDWmU2VzVqb1Z5cVd0NFZJcUZtbVhGZXNOaG9hYVoxYlZZZjdtZzdoVVdhdXRpdjVHVkFUc0RGU0psSXBGT0pCYmpNb21HYUk4bmJYTGczVkhsYXdGYjUxSXhFL0pXUmppYUF1eFVHQndmZmVyTnQwNXRkdUY2cnl0TGJUenU3dWlKNFgxT2pQVHh3MS9uekJVcDNjN3Y3WUJUKzAvalRQRjVaam43NEdQWm95Qms3a1VGaEl4bmhnWmdsVWpnbkUwdndTL3B1WmlYMDZ4M254N0lpSWlJcUtiSFVOM3E4RFdZTnNvVitDZGs0bjkzSnByemhacmV0VnJaSEs4ZGFMcjdmb2wxYmpLNEliOGVVeFloNkhieVZ5S2FkNHVtT25qaGhrK2JyQXpVUGhDcVZiamJIRTVOdDNnU3RYWHo0bGZFdXhqOVBELzdycGMzNlQ5R2wyOGlhdVlYdzNtUTUxc2NlVGUyd0FBZDI4NWl1Z0N6WnF5YmFjc21JaUVXQmpvaFNkSGhpREMrZG95SHdxVkd2OU5TTWVIWnk1b2cvU2U3Q0tjS2lyRG44ZUU0L0VSUVRBVmlTQVNDRERUeHcwemZkd2dWNmtRZDdrQy80NU53ZEV1TEw5SFJFUkVSRFNRTVhTMytqRXBFNk5tajhON01ja29yT3YrY05mZUxoQjFxYklXOGFXVldIc2hDMldOemIxODllNjdmNGcvUHA0NXRrM3RjRjNWc2hhOGVTSVJlN09MZElxbFZUYko0UFRaSm94M2Q4VE91eldGUE40K21ZalB6NlVaZGQ5N3cvM3dXZXY2M0xkU01ETzJCL3BxNE0yc3FrUGsvM1liZFU1ZkxQMEdBTUgyMWtoNjVBN3RQUGFyRHVkZHhwc25FZzJ1d1YwamsrUHRrNG40TGpFRFQ0NE14djFEL0xVVjVpVkNJVWE3T2lDcmRSMVRJaUlpSXFKYkFVTjNxKzJaQlZnVzVvdHZFek82ZGI2MHRYSmpzNkwzaTRPOWZqd0JaNHE3dmc0NG9PbXQ3QzdURGdwaDFNcmtPb0c3dmtXQi9ibkYyaVhCeWh0bFdOOUJBYkV6eGVYSXJhbUhyNDBsSGhqaWp5L09wWFg2d01KVUpOS3BMbStvNkp3eGVudUk5VUFvVnRjZjBpdHJJUklJc0t5MUdOMlo0bks4ZnpwWnU1NTVSNHJyRy9IYThRU3NPWE1CeTBMOXNMUzFVTnN2cVRrb3FHdm80NVlURVJFUkVkMDRETjJ0R3VVSzNML2p1SFlPY0ZlWlN6U2h1NmtQNXFTZTdtYmdCcUFkSHR6YkN1c2FVTitpd042Y0lteE56OGVSL0JLMEtGVTY2M0IzWm1OS0RsNktIQVovV3l2TThYUEh2cHppRG8vL3k5Z3d1TGV1YVhnZ3R4aHhKUlU5K2d6dE1SV0p0SVhlS3Bwa2VEOG11VS91MDFVaDl0Y0twOWxMVGVCZ1p0cmxKZGQ2Mjh2UjV5RVFBR3N2WkdGcHFDL3VDdmJXV2E3TldITi9QUWh2YXd2SXVsakVqb2lJaUlob29HUG9icU94bTRIWjBrU3NyVUp0ekRKVHQ0SUxWNm9SK3UzV0hpMzc5VU5TSnA0ZUhRcHJFd25laUlyQW9iekxVS2dNUC9RWTdlcUF2NHpSTEdYVktGZmd4YVBudTMzZnpsaElyaFY3eTZpcUhSQ2hlN3k3STlZdG5LeDliMjltaXEyTHAyUHhscU80MHNtMEEydFR6ZkR0dmxnYnU3WkZqcWYzbndFQTdYU0I3bmp1Y0J6eWE5bkRUVVJFUkVTM0hvYnVYdUJsWmFGOVhUVEFsaithdm5GZnQ4OWRlM3NVdkt3dERPNlRxM3JlSTFrdGE4R1g1OUx3VXVRd0JObFo0K2xSb2ZnMExsWHZPSHVwQ2I2K2JRTEVRczJBOW5kUEpmZHBRQk1Mcncycjc0dnBBbDExZTRBbnZwazdRVzk1c1ZBSEcyeGZNZ1BMdHg5RFhrMDlBQ0RNd1FZQnRsWW9ybTlFczFLRkJRR2UybUo0aFJ5MlRVUkVSRVIwd3pGMDk0SVFCeHZ0NjRJQjFsdDM0VXIzcTJqZmlLRytYeWVrNDk1d1AvamFXT0xGQ2NOdzluSTVZb3F1RGFlWGlrVll0M0FLZkcwc0FRQ0g4aTdqKzZUdXpiczNWdHZDWU5XeS9oMjVzR0pZQU5aTUd3MmhRSUFXcFFvbXJmUHNteFZLbUlpRUNMU3p3cjU3WnVIQm5jY1JlN2tDN3BibStQSDJTUWF2ZFRqdnhoU2VNN2JJVzE4VmVDTWlJaUlpR2tqYXI1UkZSaHZkWmwzaTVDdFYvZGlTbTAralhJRW45NTJHVXEyR1dDakE5L01tYXRjbE54T0w4UFB0a3pEV3pRR0FwcEw3cWoweDNaNTNieXpQTmlNWFNodjZwMks4dVVTTVQyZU53eituajRGUUlFQzFyQVZMdGh6VjdpK3NhOFN6aCtPZ2h1WWh3ZGJGTTdBcUloaFoxWVlyZisvTkxzSzdKNU51VE9PSmlJaUlpRWlMUGQyOVlLcTNxL1oxUW1sbFA3WkUzL0l3djI2ZmUzVXVjRitMSzZuQUJ6SEplR1hpY0RpWlM3SDk3dWw0Zk05cHZEcHBPRWExUHRBb2EyekdBenVPbzY1RjN1ZnRHZG5tSWNyVllkdDlvYjNlNEtGT3R2aDI3a1J0TDNCaFhTT1diWXRHZW1XdHpuSHJMMlpEcVZMajQ1bGpZU0lTNHIycEl6SFYyd1gzYkl0R2ZZc0NwaUloWkVvbGNtc2FPcDMzVFVSRVJFUkVmWU9odTRmOGJhMFExanE4dktxNUJZbGxBNnVuKy9QWjQvcTdDVWI1SkM0VkxoWm1lQ3dpQ0k1bVV2eXhlSnAyWDJGZEl4WnZPWUxjUGd6QWJjM3hjOWUrdGpTUndNcEVja1BDUGdBOEZoR0V0NkpHYUllUkoxK3B3cjNiajZPMG9jbmc4YitrNXFDOHFSbmZ6STJFdFlrRXQvbTVZN3k3STk0NG5vQ05LVG5kS3A1bTAvcXd4Vkp5N2FHTHVVU3MzVTVFUkVSRVJNWmo2TzZoaDRiNmExOGZ6TDBNWlI4UGZiNlYvU01tQ2JOOTNlRFRPbjhiQUJRcU5SN2VkUUk1MVRjbWNDOE05RUtFczUzMi9lb1J3Vmd4TEFBSGNpN2o5L1E4SE1pNTNLT0s3ZTBaN215SEQ2YU93bGczUisyMkg1SXk4ZHJ4ZUxSME1yZitZTzVselBubEFINjhmUkxDSEd4Z2EycUNUMmVOd3lQRGcvRDY4WGljS3VyYWtuT1pxeGZyYlZ1N0lLcEwxeUFpSWlJaUlnMkc3aDZ3TXBIZ2dTRUIydmViTCtYMlgyUGE0ZlRacG02ZmU2TUtYWW1GQWp3d3hCOHZqQjhLcDlaSzIyMzNiVjA4SGY4NWZ3bGZKMXhDZlV2M2xuWDdLdjRTckV3NjdxbWQ2KytCTCtlTTE5dHVLaEpoUWFBbkZnUjZvcjVGZ1YxWmhmZ2pQUi9IQ2txZ1VLbnh6ek1YQWFCYnZlR09abEs4TW5FWTdndjNnMUNncWM1ZUk1UGpMd2ZQWW1kV29kSFh5YXF1dyt4ZkR1QzFTY1B4K0loZ0NBQkVPTnRoMjVJWk9GRlloay9qVW5FMC84WVVVaU1pSWlJaW9tc1l1bnZnK2ZGRHRFTnVjNnJyY2ZRR1ZZY2VxSzRPaVRhV2c1a3BIaHdhZ0JWREErQmhaYTdkWGkxcndZOUptVmdlNWdjM1N6TlltVWp3OXdsRDhYK2pRN0VsUFIvckxtYmpYRWxGbCs3MVZmeWxkdmVGT2RqZ3VYRkRjRWVRbDNaYlJsVXRWdXc2aWZrQm5sZ2U1b3NBVzgzREIwc1RNWmFGK1dKWm1DOHFtbVRZbXBHUGpTazVYWjVXWUcwaXdZcGhnZmp6MkRCWXQza1lFRjFRaXI4ZWpFVkJONWIza2ltVmVQVllQTFpsRk9DakdXTzAweDZpUEowUjVlbU10SW9hckwyUWpjMXB1UjFXWlg4cHV1TTEwTitmT3FyTGJTTWlJaUlpR3F3WXVyc3B3dGtPajBVRWFkLy9PemFsVy9ObmIyWk81bEpVTmN1Z1VHaysrZUpnYisyK21uWkNuYldKQkhQODNMRWcwQk96ZmQxMWdyb2F3TWFVSEx4MU1oR1ZUVEo4Zmk0TnIwNGNqaFhEQWlBVUNHQWhFZU9CSWY1NFlJZy9pdW9hY1Nqdk1nN25sZURzNWZJdUZRb1RRTFBHOVhRZlZ5d0s4dFlwbkFZQXFSVTF1SC83Y1JUVU5TQzlNZ1dmeEtaZ3JKc0Rsb1g1WVhHd3Q3YkgzTUhNRkk4T0Q4S2p3NE9RV2xHRERTazUySnlXaTRvbVdidjM5clF5eCtvUndYaGdTQUFzVGE3OStKVTJOT0cxNHduWWtwNXY5T2RvVCt6bGNzemN1QitQREEvRTM4WU5nWjNVQkdqOXpPOU5IWWszb3lKd3ZMQVU2eTVtWTJlbWZtLzZkNGtkTDhuV1dlaDJNcGZpWHpQR2ROck82MGMxRUJFUkVSSGRpaGk2dThIR1ZJTHY1azJFUktnSmpDbmwxZmcxTGJkZjIvUnk1RER0YS9zMjYweTMzZDVWN1YybnJMRVozeVZtWVBmU21mQ3hzVVNUWEFHVkdqb2hNcnQxRHJaVUxFS2t1eE1tZURoaGdyc1R4cmc2NlBXSUs5VnFiRTNQeDZkeHFVaXRxTkZ1cjJ1UjQrOUh6K0hieEhUOGVVdzQ3Zzd4Z1Zpb0dZTHRZV1dPaDRZRzRLR2htdUg5SlExTjJKOVRqTDhkanRQN0RQNDJsdkMzdFVLd3ZUV0dPOWtod3RsTzU3TmQxYUpVNFQvbjAvRHYyQlEwS1hUbmJjZGVya0RzNVFxOGVpd2Vkd1I2NGY0aC9vajBjSUtnZFgrWWd3M2VtVHdDcjA4YWpnTTVsN0VoSlJ1SDhpNXJIMGdBd0Vjenh1QytjSC90WndBMGM5Wi9TczdFZXpISnZWcXNUYTVTNFp1RWRQeVNtb09uUjRWaVZVU3c5dXRqSWhKaW1yY3J2bzVQNzlhMUg5NTFBZ0IwdmxadDJaaEs4UERRQUlQN2lJaUlpSWdHRzRidUxqSVRpN0Roamlud2JTMzJKVmVwOE9lRHNYMitkblJuL2pvMnZFdmJlM0w5dElvYWZKZVlnZFNLR3ZqYVdNSmNvdnR0cEFid1hhSW0wSm1LaFBoazFsaTRXNXJqZXFVTlRmanRVaDUrU01wRWZtMzd3Nmt6cStyd3B3Tm44T0hwQzdodmlCK1dodmpvRkZzREFGY0xNMjJ2N1V3Zk4veHorbWk0V0pnWk5lUzlxSzRSRzFKeThHTnlacWM5NXMwS0pYNU55OFd2YWJud3M3WEVnME1DY0crNEx4ek5OTDIyRXFFUTh3TThNRC9BQS9HbGxaaXo2WUQyM04xWlJYaGdpS2J3bmxLdHh1YTBYUHpyYkVxZkxrdFdJNVBqdlpoa2ZCVi9DYXNpZ3ZISThFQTRtSm5pL1poa25UbmUzeWFtY0VPUE53QUFJQUJKUkVGVVk5M0ZMS091dVR1cnFLK2FTMFJFUkVSMHkySG83aUo3TTFPZGdsd2Z4RnhBUXRuQVdwdjdSc21xcnRONVg5K2l3S1hLR3Z6enpFV2NiMTJ2dkVZbXg5K1Buc2YvV3F0Zmx6WTA0VWgrS2JhazV5TTZ2NlJMMWQ0TDZocXc1dlFGckRsOUFXUGRIREhIengxVHZGd1E0V3lIeldsNU9OSWFJby9tbDZCZXJvQlhPNEZib1ZJanNhd1NKd3JMc0RlN0NPZEtLcm8xTlNDbnVoNXZuMHpFK3pISm1CZmdnWlhEQWhIbDZhemQvL1YxODhnUDVWM0crNmN2SU5EV0NoL0ZYcnhoRmRrQnpYSjJINTY1Z0UvalVuR2J2enQyWkJUbzdHOVJxanF0a202c3pLcTZkdGNnYit0R0Zlb2pJaUlpSXVwUEROMWRWRlRYaUhtL0hzVGFCVkVvckd2RVorZFN1M3lOL05xR1hsOTJxaWRWeXJ2cnJST0plT3RFWXFmSDdjMHV3cDhPbkVYU2xTcWtsRmYzeXIxakw1Y2o5bkk1L2dGTkZYbDFtOWlzVkt2eGZrd3kxaTZJUWxWekM3S3I2NUJSVllma0sxVkl2bEtGcExJcU5NaTdWd1hkRUxsS2hlMFpCZGllVVlCZ2UydXNIQllJZjF0TC9HRmdmdlluc1NtOWR0L3VrQ21WMkg1ZDRPNHRtVldhaHpCNXRjWTlUREQyT0NJaUlpS2ltNW1ncHJyaXBxdi9GZkR6Z2M0UDZtTW1JaUZVYXJYT25OMGJ4YUoxT0xkS3JkYWJlMHpYMkVsTlVOWGNmcFZ1R2x5eUhwN2QzMDBnSXFJK0VQWHZ0U2lxcmtQTzIwLzNkMU9JYUpDenNYVVFHTnJPbnU1dTZxMmh1TjNSbTcyMHR6SUdiaUlpSWlJaTZtOWRXMWlaaUlpSWlJaUlpSXpHMEUxRVJFUkVSRVRVUnhpNmlZaUlpSWlJaVBvSVF6Y1JFUkVSRVJGUkgySG9KaUlpSWlJaUl1b2pETjFFUkVSRVJIMmdwa21Hb3hsNTdlNXZraXV3KzJKbWg5Y29xVzFBVVhWZHAvZkt1RktKNS80NGhMekttaTYzczY5VU5UYmo1ZTFIc1Q4MVcyZDdUa1UxbW03eDFYZytPblFHNXd0SzlMYWZMeWpCUjRmTzlFT0xxRDh4ZEJNUkVSRVI5WUZuZnorQXg5YnZ3cEYwdzhINzB5T3hlSHJUUHV5OGtHRnd2MEtwd3BKdmY4ZGZmejhJbFZxdHM2KzJXWVlXaFZMN3ZxeTJBYjhucEtHeW9VbTdyVVdoUkcyenJCYytTZWZlM0gwY1QvMnlGL1d5YTB1MlhpcXR3TWE0aTdodytZcE9teDc0YVR2bWZma0xUdWNVM1pDMmRjVzBUOWJob2JYYmUzeWRMNkxqa0ZCWXFyYzlvYkFVWDBUSDlmajZkSFBoT3QxRVJFUkVSSDNnM1lYVGNQdFhtL0RuMy9aanh4UDN3TWZlUnJ2dmRFNFJ2anNWajZsQjNyaDlTSkRCODhVaUlWWkhqY1FidTQ1aFEreEZQREJ1cUhaZnhIdmY0YlY1VVhna01xTGQrNitMdllCMzlweEF6dHRQQXdDdTFEZGkzSWMvOXNwbisvNysyekVqeEJjQTBOZ2l4K2J6cVFod3RJV2xxWW4ybU13clZRQ0FZR2Q3N1RZVHNRai9YaklMZi9sdFArNzdhU3NlbXpnU3o4OGFENGxJMUN2dDZxbTh5aHFJaEFLamppMnByVWZrdjM1dWQvODdlMDdnblQwbkRPN3plLzFMZzl1dmZxM28xc0xRVFVSRVJFVFVBd3FWQ25zdVpobmNOejNZQjZleUMzRXlxeEJKUldYYTdZY3U1VUlvRUdKV2lKL0JudTZGd3pSQi9JRnhRL0ZiZkNvK1BuSVdTMGVGd1ZUYy9YQXFGWXV4WkVTb3pyYTQvTXZJcTZ6Qm91SEJFQW4xQjhIdVM4MUd2YXhGN3p3M0cwdnQ2KzNKR1doc2tlUCtOZzhGQUdoN3VJZTZPZWxzSCsvcmpsMVBMc05UbS9iaTI1UHhHT3ZqaHRtaGZ0MytYUDNGMGRJY0I1KzV6K0MrV1o5dHdGTlRSbVB4aUJDZDdYOGtYTUovanAxcjl6eTZOVEYwRXhFUkVSSDFRSXRDaVdjMjcrL3dtRmQySERXNC9iV2QwUWEzai9CMFFZdFNNM3o4b2ZIRElWTW9VRmhkQ3dEd3RMWHVWanV0cENiNDErS1pPdHV1emdQL3h4M1RZRzRpMFRzbi9yTVMxTXRhOU01cmEvM1pDN0ExaytMT1ljRTYyeE1MUzJGalpncGZCMXU5Yyt3dHpMQnV4WjA0a3A1M1V3WnVBQkFMaFFod3RETzQ3NmNIRnlMUXlRNGV0bFpRcXRSb1VTb2hVeWl3ZUVRSUp2cDdRcUZVb2JGRmprYTVBbzB0Y2t6eTl6VDQ1MCszQm9adUlpSWlJcUllTUpOSWNQYUZsYjE2elFkKzJvYjBza3FEKzdhdlhnckE4UERseGQvKzNxdnRNTWJWSHUyd2Q3NHh1TCs5b2RTR0hIem12bmFEYkc5TEtDeEZoSWNMQkoyTUpzK3JyTkdaR25DOVI5ZnRSRXBKQlZScUZSUXFOWlFxRlJRcUZSUktGZVJLbGQ1OC9Lc2tJaEdrRWhGTXhXTDg4TUFDREhOM01uZ2MzZndZdW9tSWlJaUlla0FnQUp3c3pYdDhuVC85dWg5UmdaNVlOaW9jKy83djNnNlBOV1o0OHRXaHpIM3QvNmFPMGR1V1VsS093NWR5TVRQRUYyR3Vqa1pmeTk3Y3pLampLaHFhOFAycEJFd085RWFrbjRmUjE3OHF1ZmdLN3ZydmI3aG5WQmpXTEpyUjduSGZuRGlQTlFkaXNIN0ZvbmJ2ODh5MHNTaXVyWWVKU0FTeFVBaUpTUFBMUkNTQ2lWaUUzUmV6OEVWMEhNNitzRks3VFNvV2R4cjI2ZGJCMEUxRVJFUkUxQXZlM25NQ1A4WWtkbmpNeXNnSXZENHZDZ0FRbDNjWkx0WVc4TExUREJmZmVTRUQxbVltV0RZcUhNbkZWeENiVjZ3dGxLWlNxL0duWC9kaitlaHdUQTcwTXFvMytMbVpFL0RYR2VONitLazY5N2VaNC9XMnZiajFDQURnTHpQRzZjM3A3ZzJmUjhmaDU5TkoyQkIzRVFrdlBkYmw4MzlQU0FNQWJURzQ5a3dQOXNXYUF6RjRmLzhwYkh0OHFWNVE3a292Zm1kRjdPek1wVGovNHFOR1g0OXVIZ3pkUkVSRVJFUzk2TjJGVXcxdWYzV0g3dnp0cGQvL29SUEMyMG9yTGNlN2UwOWc2Y2d3V0VsTlVGYlhnTjBYTXpFenhMZExRZStxZFEvZmdVa0JYbDArcnp1VUtqVU9wK2ZDemx5SzhDNzBjbmZGSkg5UC9CNmZoam1oL2wwK1Y2WlFZbHRpT3V6TXBaZ1I3TlBoc2NITzlwZy9KQkM3TG1SaWIwb1c1ZzBKME5rZjg5ekRuZDd2dC9nMGZIVG9US2ZIQ2dWY3pmbFd4ZEJOUkVSRVJEZTllMy9ZMml2WFdUSXlGSGVQRE8zOHdBN2NQM2Fvd2UzWGgrNk9qUEp5aFZvTkpCZVhZYUsvSi9JcU5VWFUvQjF0RFE0dFh4OTdFVC9HSkdManlrVndzdElmNnU1dVk0WG4vamlrdHowdS96SUE0Slh0UncxV0x5K3Jhd1FBZytjK08zTWMzRzJzOUxhZnlpN0VsZnBHQkR2YlkyUGN4VTQrS2VCZ1lZNjU0VjBMejdORC9aRDh5cW91blhQVnJndVpxRzVxeHFNVEk0eGFxdXhQVThkZzk4Vk0vUHZ3R2N3Sjg5ZFpVc3pWV2xQRlhkWm16ZlRyWFMyUVp0ZkIwUG1lVktXbmdZK2htNGlJaUlodVdnTXhyT3hQemU3eE5md2NiR0Z1SXNIRnkxY3cwZDhUdVJYVkFJQUFSenRZU1UzMGpxK29iNFNkdVJRVE9wamZmSFZJdFNGYms5STdiSStoY3grWkdHRXdkUDhXbndvQVNDK3JOT3BCd3pCM3B5Nkg3cDc0K1V3U0JBTGdnWFllamx3dnhNVUJzMEw4Y0NBdEIxdVRMdWt0bndZQW9XOS8zZWwxT2pxRzYzUGYyaGk2aVlpSWlPaW01V1JwanV6eWFteDhaRkYvTjBWcjljWTlQYjZHVUNCQWlJczlVa29xQUFEWkZkVndzN0dFbGRRRWNxVVNUWEtGenZHcEpSVUlkM1ZFYmJOTTcxcG1FakVrSXBIQllQZW5YL2RqNTRVTVpMenhKTVFpL1o3dW1aK3RSM1o1dGRHaHNLeXVFYnRUc3VCbFp3MS9SMXRVTjhtdzlmRzdEUjU3SnJjWXkzL1lnckUrN2taZHV6ZkU1VjlHVWxFWm9nSzhEQzVsMXA2bnBvekdnYlFjZkg0MERuY09ENGJZd0tpQWwyK2JpRldUUnVwdFgzc21HVy9zT21id3ovRGJrL0Y0YjkrcHJuMEl1dWt3ZEJNUkVSRVI5YUxFbHcwWDlvcDQ3N3N1WFNmSXlSNUpSV1VBZ096eWFvUzZPQUFBTnNhbDRJMWR4L1NPejdoU2FmQWVIOXc1SGN0R2h4dThSMjJ6REZLSjJHRGc3bzd2VHNWRG9WVGg0ZkhENGVkZ2cwZlg3OExaM0dLTTg5VU4xaXExR3Y4OEdBT3BSR3d3cVBhVnI0K2ZCd0NzbWpTaVMrZU44SFRCT0Y5M25NMHR4dGJFZElOVEVEN1lINE0xQjJMMHRsOWRNU3p3emYrMHU0OXViUXpkUkVSRVJFUzl5RnBxMml2WENYQzB3OWFrZENoVmFtUmRxZEliZ2gzejNBcUloQUtNKy9CSHZENHZDZ3VHQldGbmNnYmUzbk1DWjE5WWlTYTVBbE0vL2wrSDl5aXFyb05iNjd6a25pcXJhOFM2c3hkZ2IyR0crOFlPZ1psRWpOSGVybmhseDFGc2YrSWVtRW11UlkvdlRpYmdYSDRKWHB3VENWZHJpMTY1ZjJkU1NzcHg2Rkl1UWwwY01DWFF1OHZucjQ0YWhiTzV4ZmdpT2c1M1JZVG96TzBHZ0JmblJIYlkwNTM1NWxONis5alRQVGd3ZEJNUkVSRVI5YUx1VkJjM3hNZkJCZzRXWmlpdHEwZCtWUzNDM1hRcmdUdGFtbW1IT1Z0SlRlRmthUTZyMXNEdlpHbU94aFo1aDlldmEyNUJibVUxWmdUNzlrcDczOXQzRWsxeUJWNmNNMUVic1AreGNCb1cvZmMzL0huemZueTFmQjVFUWdIMnAyWmp6WUVZVFBUM3hLTVR1OWJqM0JQL09uZ2FBUERFNUZIZE9uOTZrQThDSE8yUVZWNkZuUmN5Y09md1lKMzk3KzA3MVdHQTdxM3ZDN3I1TUhRVEVSRVJFZldpZjk0MTArRDI1N2ZvVndEdnlPeFFQOXdXNW8rTUs1VlFxbFR3dHJOQmRFWitielFSZ0daZGNLVktqY2dPaXE4WjYyaEdIcllscFNQTTFSSDNqUjJpM1I3aTRvRDM3cGlHdi8xeEVJK3MyNG01NGY1NGZkY3hCRGphNGN0bHR4bWNHMjJNOHZwR2ZCK1RpS2dBTDB6eTkrejArTmk4WWh4SnowT2dreDBXRGd2cTFqMEZBdUNSeUFpOHN1TW85cVZtNjRYdUYyWkhhdGRWYjJ0OTdBVzhzK2NFMGw1L1FtL2ZEekdKK05EQWtIUzZ0VEIwRXhFUkVSSDFvdmFXSE90SzZMNVMzNGowMGdxa2xsYmdaRlloQUdEUmZ6ZERyUWJldW4xS2o5dFlVdHVBanc2ZGdWUWkxZ3VQWFZWYTE0RG50eHlHV0NURW1rVXo5SUwwWFJFaHFHbVM0YTNkeDNFc014OWVkdGI0NVpGRnNEV1RkdnVlbjBmSFllMlpaR3lNdTRpRWx3elBvVzlydExjYi9yVjRKdXpNcEJBS0JKMGUzNTdGSTBMZ2FtMkI2VzFHQjZqVndHZEw1OERIM3NaZ0lidm0xcUozaHZaTjh2ZkVaMHZuZExzOWRITmc2Q1lpSWlJaTZnZHRxMWtybENvQWdBQUNxTlJxVFB0a25YWjR1S2V0RlJZT0M4Sm9MMWVNOVhWSFhON2xIdDAzdjZvV0s5YnVRRVZERTE2Y0V3bDdpL2JYais1TWsxeUJ4emZzUm5sOUkxNlpPd25EM0oxMDl0YzJ5N0RwWEFxK1Baa0FRRFBmdmFDcUZzOXZQWXhucG81QmhLZEx0KzQ3SmRBYld4SXZZVTZvY1V1TkNRVUNnMHQ5dGFVeW9xcVpWQ0xHakJCZm5XMU5jam1lMmJ5LzAzUEhmZmhqdS92bURRbm9kcTgvRFh3TTNVUkVSRVJFZlVDaFZLRlpvWUNwV0lTQ3Fqb0FRTnZhV3prVjFTaXRiWUNKV0tRZE5tNXJaZ3FoUUlEWDVrWEJ5ZEljRVI3T2NMUTAxN211TWFHN1h0YUM4dnBHQUlDZ3RXZFhyUVkyeDZmaTNiMG5VTmZjZ2hVVGhtTjFWUGZtTndPQVVxWEdxdlc3a0ZSVWhpVWpRdkZZNi94c21VS0o0NW41MkpHY2dmMXBPV2lXS3pEVXpRa2YzejBiSXoxZDhIbDBISDZJU2NUaFM3a1k1dTZFQlVPRE1EUFVGd0dPZGtiZmUyYUlMNUplWHRYdHRnTkFWV016V3BSSzJFaE5JUkdKc0RjbEN3QmdLdTVhUkRJM2tYUzRwRnBIUzRiUjRNRFFUVVJFUkVUVUIwcnFHakQ1MzJ0MXRnVTYyV3RmbjhrdHhrdmJqbWpmU3lWaTdYemo1ZTBzOFdYSXV3dW5ZcFNYS3dETkhPb25Kby9Dazcvc3hZbXNBZ0NBbjRNTkFPRERnekg0K3ZoNW1JcEZlSHZCVkR3NGJtajNQbGdya1ZBQWYwZGJXSmlhNElORjB4RmZVSUl2anAxRFRIWWhtdVFLQ0FUQTVBQnZySXdjam1sQlB0cnovajQ3RWcrTkc0WXZqc1hoOS9nMHZMLy9GTjdmZndwK0RyYll0bm9wcktRbVBXcVhzVTVrRlJqc29iNStlYk9PZEtVNFdtZkgvckZxQ1VhMmZoM3Axc0xRVFVSRVJFVFVDeHd0ek9EdmFLdDk3MmxyaFpXUkVXaVdLNkJXcXhIbTZvaWxJOE8wKzJjRSsrTGp1MmREclZaREloSmlqTGNiWEkxWXZzdmYwUmFMaGdkcjV5YmZQL1phZUI3bTdvUmg3azZJelN2R2xFQnYrRHZhWXF5UEprUStQV1UweXVzYjhkU1UwZkJ6c0RWNDdlc3RHUkdLOG9hbWR2ZS9PamNLUW9FQVlxRVFZYTZPS0sxdGdKZWROUllPQzhKZEVTSHdzTFV5ZUo2YmpTWCtzWEFhL2paalBEYWRUOFcycEhTOE9YL3lEUXZjQURERXpRbkJ6dmFRS1pSUXFsUXdrMGd3TWNBVEw4eWFZUFExWXA1N3VOZmE0OUNEWWY0MHNBbHFxaXU0SkR2ZDhtcGJGQmk1VWZNa1dTd1VJUEcrR1pDS09HK0dpSWpvWnJmOGh5MDRrMXZNb2JzRGhFS3BncGoveDZKQnlzYld3V0NWUHY1RTBLQmdiU0pHa0swRkFFQ2hVdU5DUlcwL3Q0aUlpSWpvMXNQQVRhU1BQeFUwYUl4MHVqYU02bHhaVlQrMmhJaUlpSWlJQmd1R2JobzB4cmhjcTRoNXRyUzZIMXRDUkVSRVJFU0RCVU0zRFJvVFhLNzFkTWVXVmtHaFlqa0RJaUlpSWlMcVd3emROR2g0V0pyQncxSlRGYkpCcmtSS1pWMC90NGlJaUlpSWlHNTFETjAwcUV4b004VDhUR2xsUDdhRWlJaUlpSWdHQTRadUdsVEd1OWxyWDU4cDRieHVJaUlpSWlMcVd3emROS2h3WGpjUkVSRVJFZDFJRE4wMHFMU2QxMTB2VnlDMWl2TzZpWWlJaUlpbzd6QjAwNkNqTTYrN2hPdDFFeEVSRVJGUjMySG9wa0ZIWjE1M0tVTTNFUkVSRVJIMUhZWnVHblRhenVzK1c4SjUzVVJFUkVSRTFIY1l1bW5ROGJBMGcyZWJlZDFKNWJYOTNDSWlJaUlpSXJwVk1YVFRvRFRGdzBINytsaHhlVCsyaElpSWlJaUlibVVNM1RRb1RYWjMxTDQrVnNUUVRVUkVSRVJFZllPaG13YWxpVzUyRUFzRkFJQ2s4bHBVeWVUOTNDSWlJaUlpSXJvVk1YVFRvR1FwRVdPVWs2YWdtaHJBeWVLSy9tMFFFUkVSRVJIZGtoaTZhZENhNHQ1bVhqZUhtQk1SRVJFUlVSOWc2S1pCYTdKSG0zbmR4Ulhnd21GRVJFUkVSTlRiR0xwcDBBcTN0NFM5MUFRQWNLV3BCWmVxNnZxNVJVUkVSRVJFZEt0aDZLWkJTeWdRWUhLYkllYlJIR0pPUkVSRVJFUzlqS0diQnJYSk92TzZXVXlOaUlpSWlJaDZGME0zRFdwdFEvZTVzaHJVeXhYOTJCb2lJaUlpSXJyVk1IVFRvT1pvWm9LaERsWUFBTGxLeGQ1dUlpSWlJaUxxVlF6ZE5Pak45bkxXdnQ2Zlg5YVBMU0VpSWlJaW9sc05RemNOZXJOOXJvWHVJNFhsYUZHcStyRTFSRVJFUkVSMEsySG9wa0V2Mk5ZUzNsYm1BSUI2dVFKblNxdjZ1VVZFUkVSRVJIU3JZT2ltUVU4QVlJNjNrL2I5Z2Z3ci9kY1lJaUlpSWlLNnBUQjBFd0dZN1gxdGlQbkIvREtvMU9wK2JBMFJFUkhkakc3VWZ4OGUzN0FiTzVJejlMYnZTTTdBNHh0MjM1aEc5TE1MbDY4WS9ETWdHb2pFL2QwQW9vRmdwSk1ON0tVbXFHeHVRV21URE1rVmRZaHd0Tzd2WmhFUkVkRk40bkI2SGo3WWR3cnJWdHdKNTlacGEzM2xRRm9Pd3QwYzliWm5sVmZoUUZwT245Njd1Nlo5c2c3ZTl0WlkrOUFkblI2clVLbXdzNTFBSGVMaWdEQlhSMncrbjRxMVo1S3hjRmhRdTlkUnF0UVFDUVhkYmpOUmIySG9KZ0lnRWdnd3k4c0p2MllVQVFBTzVKY3lkQk1SRVpIUm5Dek5rVjlWZzZjMjdjRXZLKytDV0tRWlVMcnBYQXBlM0hiRTZPdWNmV0VsbkN6TlVkc3NROFI3MzdWNzNLZEhZdkhwa1ZpRCsveGUvOUxnOXB5M256YTZIYjB0cjdMRzZBRGNvbERpcjc4Zk5ManYvNmFPUVppci9nT0h0dFJxNEwxOUo1RlZYb1d2bHMrRHFWalU1ZllTOVNhR2JxSldzOXVHN29JcmVHNVUrMDlPaVlpSWlOb2E1dTZFZHhaT3hRdGJEdU85L2Fmdytyd29BRUN3c3oxV1JrWVlmUjF6aVVUNysyZEw1eGc4NXBuTit6RXZQQUR6aGdUb2JOOXpNUXQ3VXJMYVBlOW1ZVzRpd2NWWEg5ZmJQdVRkLzNaNnJreWh4QXRiRG1GN2NnWW0rbnRDcmxReWRGTy9ZK2dtYWpYSjNRRm1ZaEdhRkVwa1ZqY2d1NllSL2paOU96eU1pSWlJYmgxTFI0YmhWRlloZm94SnhPeFFQMFQ2ZVdDa2x5dEdlcmwyK1ZwaWtiRGRvZE54K1pjeExjZ0gwNE45ZExaYm1wckF5Y3E4d3lIWE53dHpFMG1YejdsY1U0OG5mdG1EcEtJeUxCa1JpdmZ2bkFhSmlJR2IraDlETjFFclU1RVFVejBjc1RldkZBQndvS0FVcTIzOCtybFZSRVJFZERONWQrRTBqUEZ4dzNoZjl4NWY2K0xsSzhndXI5YmJQc2JiRGZXeUZvT0Z4TVo0dXhuYzd1OW9peUZ1VG5yYiswSkNZU2tpUEZ3ZzZHUTBlVjVsRFh6c2JYcmxubnRUc3ZIaXRzTm9hSkhqamZtVHNXTEM4RjY1TGxGdllPZ21hbU9PdDVNMmRPL0tMY1hxb1F6ZFJFUkVaRHdMVXdudUh6dTBWNjcxZThJbC9CaVQyQ3ZYV2hrWllWVG9ybWhvd3ZlbkVqQTUwQnVSZmg1ZHZrOXk4UlhjOWQvZmNNK29NS3haTktQZDQ3NDVjUjVyRHNSZy9ZcEZCdTl6THI4RWFhWGxuZDZ2c3FFSmIrNCtqaDNKR2ZDeHQ4SFBEeTVFaEtkTGw5dE4xSmNZdW9uYW1PbmxCRk9SRURLbENoY3I2ampFbklpSWlEcTErMklta291dmFOOFBjWFBFZ3FGQjdSWTA2OHpGVngvWEdWN2Qwd0pvWFduSDU5RngrUGwwRWpiRVhVVENTNDkxK1Y2L0o2UUJBR2FFK0haNDNQUmdYNnc1RUlQMzk1L0N0c2VYNnZXS2I0eTdxTDFXUnhwYTVEaWVXWUFIeHczRmkzTW1kbXRZT2xGZlkrZ21hc05TSXNaMHoydTkzVHR5TCtQUEVRR2RuRVZFUkVTRDJlRkxlVG9CY2RId1lDd1lHcVJYUUMyK29BUUpoYVdZNE9mUllRVnVTV3ZsOCt0MU5jUjNKNnhQOHZmRTcvRnBtQlBxMytWelpRb2x0aVdtdzg1Y2loblh6VGUvWHJDelBlWVBDY1N1QzVuWW01S2xWeFN1b3FFSmsvdzlzVzdGbmRwdGF3N0VZSnlQN3JCOUx6dHJSUC8xQVZoTFRidmNYcUliaGFHYjZEcDMrTHRxUS9mMjdCSThFeEVBcnZCSVJFUTBzTjM3dzlaZXVjNlNrYUc0ZTJSb2w4NzUxK0taK05maW1RQjBnL0hWQ3VZQW9GQ3FNUE96OWJDU211QS95K2JDemx3S0FLaVh0Y0RTMU1UZ2RXOGZFb2dBUjF1ZGJVdEhobUgxNUpFZHR1ZWI0L0hZSEorcWZmL3V3cWtJZGVsNG1hMnJab2Y2SWZtVlZVWWRlNzFkRnpKUjNkU01SeWRHR0ZYQTdFOVR4MkQzeFV6OCsvQVp6QW56MTFsU3JLS2hFWDRPdXAvOTc3TWo4VVYwSEJLTFNwRlVWQVlBK0NJNnJ0UDdQRGw1Tk5mcnBuN0YwRTEwbldrZWpyQ1NpRkVuVnlDM3RoRVhLK293MU1HcXY1dEZSRVJFQnR3c1Bady9uMGxHZmxVdFhwazdTUnU0Mzl0M0V2dFNzckg3cWVXd01OVWZGajNhMnhXanZYVXJuOXVhbXlMQTBhN0RlOW1hNi82WjlOWWM4ODc4ZkNZSkFnSHdnSkgzQzNGeHdLd1FQeHhJeThIV3BFdFlNdUxhdzQ3eWhpYU04ZEV2UnZmUm9UTWR2amRrMWFTUkVBbFp4Wno2RDBNMzBYVk1SVUxNOVhIRzVzeGlBTUQyN01zTTNVUkVSQU5VdUpzakRxVGxZT01qaS9xN0tlMnFhR2pDWjBkakVlaGtoeFhqcjFYVm51VHZoVzlQSnVEMVhkSDRhUEVzbzY1VjNTaERWbmxWcDhmY2FISDVsNUZVVklhb0FDLzRYdGREM1pHbnBvekdnYlFjZkg0MERuY09ENFpZcUJsYVg5blFoSUtxV213Nmw2SnovTlg1N20vc09vYTFaNUtSOC9iVGFKREpNV3JOOS9pL0tXUHdwMmxqZXZWekVmVUdobTRpQXhiNnUybEQ5ODZjRXZ4OVRCQkVuYTE3UVVSRVJHVEFPM3RPb0xaWmh2L2VOeC9pTnZPMXB3WjVZL25vY1B4eUxnV3pRLzB4Tjd6emVkU2I0MU4xaG80UEZGOGZQdzhBV0RWcFJKZk9HK0hwZ25HKzdqaWJXNHl0aWVtNGUyUW9HbVJ5eUJSS0hFekx3Y0cwSEozajU0YnIxOXF4TUpWZ1JyQVBOc1JkeEJPVFIzSnRiaHB3R0xxSkRKamdhZ2RITXhPVU43V2d0RW1HdU5KcWpIZnRlQ2dYRVJFUjBmVjJYc2pBdHFSMExCOGRyck4yZDdOY2dacG1HWmFNRE1YV3BIUzh1dU1veHZ1NmE0ZWVHOUxUS3VaOUphV2tISWN1NVNMVXhRRlRBcjI3ZlA3cXFGRTRtMXVNTDZMamNGZEVDQ3hNSlhxZjlhTkRaL0Rsc1RoWVNRM1BmMzhrTWdMM2ZMOEZQNTFPN25Md0orcHJETjFFQm9nRUFpendkY1ZQcWZrQWdPMDVKUXpkUkVSRTFDVjdVckx3N08rSEFHalduWjd4NlhyVU5zdFEyOXdDdVZLcGMyeXpYSUczOTV6QXgwdjBoNWxYTkRTaHVxbTVXMjJ3TlpQQ3djS3NXK2NhNjE4SFR3TUFucGc4cWx2blR3L3lRWUNqSGJMS3E3RHpRZ2J1SEI2c2QweGRhOEU1WVRzakQ4ZjZ1R05ha0E4K09YSVdNMEo4T3AzM1RuUWpNWFFUdGVNT2Z6ZHQ2TjZiVjRvM3hvWEFwSjBsUElpSWlJaXU1Mlp0Q1lWS0NTZExjOWlhUytGaVpRRW5LM000V0pqQjNsd0tXM01wYktTbXNEWXp4WWNIWXJBMThSSWVtVEFjd3p5Y2RhN3o1YkZ6K0RFbXNWdHRXQmtab1ZORnZUUGw5WTM0UGlZUlVRRmVtT1R2MmVueHNYbkZPSktlaDBBbk95d2NGdFN0TmdvRW1wN3FWM1ljeGI3VWJJT2h1N3F4R2JabTdZOENBSUMzRjB6QjNDOS93V1ByZCtPM3h4YjMrY01HSW1NeGRCTzFZN2lqTmJ5dHpKRmYxNGhxbVJ3bmlpc3d3OHVwdjV0RlJFUkVBOVRhTThrQWdQeXFXaWhVS296d2RNR0paeCtDdTAzbkJWbmZuRDhGeHpQejlRSjNXMTBkWHQ3VmRiMEI0UFBvT0t3OWs0eU5jUmVSOE5Kam5SNC8ydHNOLzFvOEUzWm0wblo3b1kyeGVFUUlYSzB0TUQzWTErRCtrdHA2MkxZejlENjNvaHFmSEluRkszTW40WjkzemNELy9ib1B5NzdmZ2g4ZlhBQXZPK3R1dDRtb3Q3RGJqcWdkQWdBTC9WeTA3N2ZsbFBSZlk0aUlpR2pBVXFzMXkzKzlzZXNZL0IxdGNiNmdCS3MzN3NHVitrYWpBamNBK0R2YTR1RUp3enMvc0k5TkNmU0dsZFFFYzBJN0wrb0dBRUtCQUV0R2hHSkdpRys3eDZqVTZrNnZJNVdJTVNQRUY0Wnl1MHloUkhwWkpad3R6YlhiV2hTYTRmbC8vZTBBWm4yK0FZZlRjMUZlMzRqNVF3THgydHdvWkpWWFljRlh2MkpyNGlXalBnZFJYMkpQTjFFSDd2Qnp3NWRKbXFxWisvUExVQ1dUdzg3QU9wcEVSRVEwZUgxODVBeStQWm1BaWY2ZStQNysyL0h6bVNTc09SQ0RTUit0UlZTQUp3S2Q3R0F0TllWSUtJUllLSVJFcFBsZExCSkNybFNoV1M1SGsxeWgvYlY4ZERoQ1hSejA3dFBaVW1HOVlXYUlMNUplWHRXamExUTFOcU5GcVlTTjFCUVNrUWg3VTdJQUFLWmk0NlBIeTl1UG9sN1dBcWxZak9UaU1sUTFObU9DbndjQVRlQSttVjBJQU5oMU1RdVBSRWJnNlNsallHT21XWjk4WldRRXpFMGxlSFZITkQ0NUVvc3BnZDZ3NTFCejZrY00zVVFkQ0xTMXdFZ25HOFJmcVVHTFVvWHQyWmZ4Y0ZqWHEzSVNFUkhScld1U3Z4ZU9wdWZoMi92bVF5b1JZM1hVS0l6MzljRDNweEp4T3JjSVJ6UHlZRVJuTHdEQTNFU0NGMlpOTUxodjFtY2JlckhWZmVkRVZnR2UyYnhmYi91NE50WGJPOVBZSXNlTzVBd0FnRVFrd3AzRGcvSFF1R0VBQUpGUUNFZExNN2paV09MRFJUUGdZMitqZC82eVVlRUljWGJReko5bjRLWit4dEJOMUlsN2dqd1FmNlVHQUxBcHZRZ1BoWG1ESzNZVEVSSFJWZU45M2JGdXhaMHdON2syR202RXB3cyt2MmNPQU0zd2FvVlNCYVZhRFpWS0RhVmFCYVZLazhLRkFvSDJsMEFBaUlWQ21JaDExNWtXQ1FRUUNRWElmUE9wTHJVcjhNMy9RTlNEZWRiZE5jVE5DY0hPOXBBcGxGQ3FWRENUU0RBeHdMUGRod21HZkhMM2JIeThaRFlVS2lYRVFwSE9zSE9SVUlDdmw4K0h2WVVVWW1IN3MyVkhlTHEwdTQvb1JoTFVWRmNZK2R5TmFIQnFWQ2d4ZmxNMEdsdm5EbTI1ZlR5R083SW9CeEVSMFVEd3laR3orUFJJN0lCZHc1cUlCZzhiV3dlRFQ3bFlTSTJvRStaaUVSYjZ1V3JmYjhvbzZzZldFQkVSRVJIUnpZU2htOGdJOXdSNWFGOXZ6NzZzN2ZVbUlpSWlJaUxxQ0VNM2tSRWluR3dRWW1zSlFEUGNmSGR1YVQrM2lJaUlpSWlJYmdZTTNVUkdFQUM0Si9oYWJ6ZUhtQk1SRVJFUmtURVl1b21NZEtlL0cwenJXZUY3QUFBZ0FFbEVRVlJFbWgrWjgyWFZ5S2h1Nk9jV0VSRVJFUkhSUU1mUVRXUWtPMU1KWm5zN2E5OXZabTgzRVJFUkVSRjFncUdicUF1V3RTbW85a2YyWmJRb1ZmM1lHaUlpSWlJaUd1Z1l1b202SU5MVkRoNldaZ0NBcXVZV0hNZ3Y2K2NXRVJFUkVSSFJRTWJRVGRRRlFvRkFwN2Y3cDdTQ2Ztd05FUkVSRVJFTmRBemRSRjIwTE1oRHA2QmFVbmx0UDdlSWlJaUlpSWdHS29adW9pNXlORFBCUWw4WDdmdWZVdlA3c1RWRVJFUkVSRFNRTVhRVGRjT0tjRy90NjkyNXBTaHJsUFZqYTRpSWlJaUlhS0JpNkNicWhuQjdhNHgxdGdNQXlGVXFyRTh2N09jV0VSRVJFUkhSUU1UUVRkUk5LOXYwZG0rNFZBZ1psdzhqSWlJaUlxTHJNSFFUZGROTUx5ZDRXR2lXRDZ0c2JzSE8zSkorYmhFUkVSRVJFUTAwRE4xRTNTUVdDdkJnbUtmMi9ZOHArVkQzWTN1SWlJaUlpR2pnWWVnbTZvRjdnandnYlYwK0xMV3lEckdsVmYzY0lpSWlJaUlpR2tnWXVvbDZ3TVpFZ2lXQkh0cjNQNlZ3K1RBaUlpSWlJcnFHb1p1b2h4NE84OUsrUGxCd0JVWDFUZjNZR2lJaUlpSWlHa2dZdW9sNktNREdBbE04SEFFQUtyVWFQNmNXOUhPTGlJaUlpSWhvb0dEb0p1b0ZLOXYwZG05SUwwU1ZUTjZQclNFaUlpSWlvb0dDb1p1b0YwejJjRVNJblJVQW9FbWh4SThwZWYzY0lpSWlJaUlpR2dnWXVvbDZnUURBL3czMzA3Ny9PYlVBdFMySy9tc1FFUkVSRVJFTkNBemRSTDNrTmg5bitOdVlBd0RxNVFyOEw0MXp1NG1JaUlpSUJqdUdicUplSWhJSThPUXdmKzM3SDFMeTBLaFE5bU9MaUlpSWlJaW92ekYwRS9XaU8veGM0V2xwQmdDb2xzbXgvaEo3dTRtSWlJaUlCak9HYnFKZUpCWUs4TlN3YTNPN3Y3dVloMmFscWg5YlJFUkVSRVJFL1ltaG02aVgzUlhnQmxkektRQ2d2S2tGdjZZWDlYT0xpSWlJaUlpb3Z6QjBFL1V5RTVFUXE0ZjZhdDkvY3lFSExlenRKaUlpb2s0VTE5UWhMdTl5dDg4L21KYURUNDZjaFZyZGk0MGlvaDVqNkNicUEvY0VlOERSekFRQVVOSW93eDlaeGYzY0lpSWlJdXBMdXk1azRvUDlNZHJBVzlIUWhQaUNrblovVlRjMTYxM2oxL09wV1ByOUg5cjMzNTVNd0FmN1k0eHV3OEZMdWZqMFNDemtTaVVlWHJzRG54Mk5IVEFCZk5vbjYvRFEydTM5M1F5aWZpSHU3d1lRM1lxa0lpRWVHK0tERCtJeUFBRC9TYzdGa2tCM1NJUjh6a1ZFUkhRcmlzdS9qSjlPSjZHZ3FoWWZMNW1GdlNsWmVIVkhkTHZILzJmWlhNd2JFb0JYZGh6RjdVTUNNZEhmVTJlL1NxM0cyYnhpSEV6TGdWQUF2REE3c3RNMkNBQUlCUUpJUkNLRXVEamc0OE5ua1ZSVWhzK1d6b0c1aWFTbkg3Rkg4aXBySUJJS3VuU08zK3RmOXVpZXI4Mkx3aU9SRVQyNkJsRnZZT2dtNmlQM2gzamhtK1JjVk1ua0tLcHZ3dmFjVWl3SmNPdnZaaEVSRVZFZmVHUCtaQWdGQXZ3UWs0anFwbWJNQ1BZRkFQejgwRUpZbVpwb2p5dXBiY0JUbS9acTMyK0l2WWdBUnp1OTBDMFVDUERGUGJmaHdaKzM0NnZqNTJGckpzWGpVU003YklPbzllRytRQUM4Zk50RTJKaVo0dGR6S2FodGx2Vjc2TzZ1TUZkSFJBVjQ2bTAvbVZXSWxKSnlySm8wUW05ZmRhTU1tK05UYjBUemlJekMwRTNVUjh6Rklqd1M3b09QNGpNQkFKOG1aR0docnd0TVJPenRKaUlpdWhXOU5pOEt6UW9GeEVJaHBCSVJBR0NZdXpQc3pLVlFxRlFRQ2dTd3I2bzErbnFtWWhHK3VYY2VGbjJ6R1o5SHgrR3VFU0dJenNodjkvaWNpbXFvMUdyOEZwOEdBSEN4c3NES3lBaWN5Q3JFL0NFQk4yWHdIdW5sZ3Bkdm02UzMvWTFkeDVCU1VtNXdYMVo1RlVNM0RTZ00zVVI5Nk1Fd0wzeDNNUTgxTFpyZTd2WHBoVmdaNXQzZnpTSWlJcUkrOHU2Q2FRQ0FEWEVYZExZSHZma1Yvang5TE82S0NPblM5ZXpNcGZqMi90dWhVcXZoWkdtTzU3Y2M2dlFjUThkTThQTzRZYUU3b2JBVUVSNHVFSFF5bWp5dnNnWSs5alkzcEUxRS9ZbWhtNmdQV1VuRWVHcTRIOTZQU3djQWZKbVlqYnNEM1dFbDRZOGVFUkhScmFLa3RnSEhNdk54ejZpd1RvTm1kd1E3MjJ0Znh6ejNjTHZIZlhYOC85bTc3L2lvaS95UDQ2L2RUZStWQkFpQmtFN3ZvU05OQWNXR25oMUZEK3VwZDNaUEQwODlQYyt6bldldlAvVEVnbGlvVXFUM1FPZ2xoQUFoQVJMU2U5M2QzeDhoQ3lFOWxBUjRQeDhQSHU1M3ZqUHpuWTJVL2V6TWZDYU9yemJzWU9tanQrRjgybWNOZnpmWFJqMHJzN0NZejlkdVpWaFlNSU5DMmpkNXJEdU9wblBkSnoveWh6N1IvT3ZhVVhYVyszaDFIUDlhdkk1djdycTJXYzhSdVpCb25hdklPWFpIVkFmYXVWYWUyNTFkV3M3SE93KzE3SUJFUkVUa3JQcHcxV2FlL21VcEw4eGJpZGx5ZHRLRmY3VmhCNSt1MldMN1ZTWFF3NjNPWDM2dUxnQjRPVHZWdU5mWUpHYi9YYkdKRDFmRjhjQjNDNW8xN2xsYks1ZTJqNHJzVkcrOWtTZjJ2UDl6MGRwV2syRmQ1RnhSMEMxeWpqbWFqUHlsZDVqdCtzdGRTYVFWbDdiZ2lFUkVST1JzZW43Y0VLNkk3c3hYRzNadzc0eDVGSldWbjNHZmIveStubGNYcnJYOWFneFh4OHJsNDRWbjhQd2huWU53YzNUZzhxak9UVzViV21IbTEyMzc4SFp4WWxSRXgzcnJSclR4WVVMWE1IWWNPYzV2dXhPYk8xeVJDNExXdUlxY0I5ZDBEdVN6WFVuRVorZFRZcmJ3bjYySnZEcW9TMHNQUzBSRTVLSnh5eGUvbkpWK0p2V080b2JlVVUxcVkyOHk4ZDVOVi9ENHJDV3NPM2lFak1MaU14N0g5cjlPQmVEVmhXdjRkTTFXVy9tcHM5Nm5jN2F2RExyelNrb0I5Mlk5ZDJ4VUNEdWVtOXFzdHZOMjdpZW51SVI3QnZmRTNtUnFzUDdESS9veGY5ZCszbHE2Z2N1ak85YzZHNy81Y0NvdkxWaGRvencyNlJoQXJmZHlhemtEWGFRbEtlZ1dPUTlNQmdQUDlBMWp5cExLZnlobkpoemw3dWlPaEhrMWJuK1ZpSWlJMUM3SXk0T0JuVnArVDdDZDBjamJONHpsYUc0QlFWN1ZBOTZxSmVkMnhqTmZaRnJmclBkcjE0NEVJTHVvWllMTzZSdTJZekRBN2YyN05hcCtaSUF2WXlKRFdMejNJTDlzajJkU3I1cGZkc1NuWlJLZmxsbG5IMSt1MjliczhZcWNMd3E2UmM2VFllMzlHQlRvdzdyVUxDeFdLMjl1U2VERGtUWFBsaFFSRVpIR3U2RVpNOVBuaXRGZ3FCRndBNVNVVndDVlI0Q2RxWU12UFdSN0hUTHRmZTRmMW9lbnh3NENZT2V4ZEFDTzV4ZWU4WE9hYXRQaFkydy9jcHlob1IzbzVPdlY2SFlQRHUvTDRyMEgrZS95VFZ6VEk2TEdGeE8zOXUvS0t4TXZxOUh1aFhrcitXckRqbW8vanlxSkdkbU1lWGRHazkrRHlMbWlQZDBpNTRrQmVMcGZ1TzE2MGVGME5oL1BhYmtCaVlpSXlGbDFNRE9ITDladHE3R25PNzJnTWdqMmRIWTZwODl2NzFrWjhLZGs1NS9UNTlUbW8xVnhBRXdkMHJRSmhWNUJBUXpvMUk2a3JGeCsyYmJ2WEF4TnBNVXA2Qlk1ajdyN2VuQmxTS0R0K2wrYkUxRENUaEVSa1l2RCtvTkhlSG5CYWhidlBWaXQvRUJtTGtDdHMrQk5sVjlTVnVjOWJ4Y25QSjBkT1pDUmZjYlBhWXJkcVJuOEhuK0lxQUJmaG9jRk43bjlmVVA3QVBEZWlrMW5MZnU3U0d1aW9GdmtQSHVpZHlqMko1Wk9iVDZldzVMazlCWWVrWWlJaUp3TmNjbXBRR1VHOEFCM1YySTZ0Y1BPYUdUOXdSUU1CdWpTMWc5SE96dGlPclhEeDlXNXlmMy9FTGVIVDlmV25VZ05JTHlORDd0VE0yelg1K000cmplV3JBZmcvbUY5bXRWK1pIaEhRdjI4U2NyS1plN09oTE01TkpGV1FVRzN5SGtXN083Q0xaRW5FNzc4ZTNNQ0ZmcFdWMFJFNUlLMy91QVJJdHI0NE9mbXdwaW9FTDY3K3pvYzdFejh0RFVlQXdabWIwOGcwTU9WNys2K2pwaE83WnJVOTA5YjQzbjIxMlhrMVRQVERkQ3pmUnNTMHJOc3lkUU9aR1l6OXI4ejJIam9hS09lazFGUXhMOFdyMlBOZ1pSRzFZOU5Pc3F5ZlVtRStYc3pzWHQ0d3cxcVlUREEzWU42QXJCd3o0Rm05U0hTbWlub0Zta0JEL2Zvakt0OVpUS1Z4TnhDWnNRMzdoODJFUkVSYVoyU3MvTkl5Y2xuVU9lZ2F1WHZMTnRJWm1FeGtRRyt2REJ2SlgrZnY2cmFFdXFETHoxa0N6aHJVL1hGL0pNLy8wNU1wM2EycEdtbnlpMHVKVGJwS0hOMkpEQW9KQWlyRlpidU93UkFUbEVwKzlPenlTMHBiZFQ3K08rS1RYeTBLbzZIdnYrdFVmWDdCcmZsamV0SDgremxnekVhYWg3NTFWalg5NHJrODl1dTVQMC9qR3QySHlLdGxiS1hpN1FBSHljSDd1c1d3bHRiOWdQdzFwYjlUT2dVZ0orelF3dVBURVJFUkpwamVjSmhBQWFIbkZ6Tjl2M20zWHk4T281K0hkdnkzWlRyZVBQMzlYeTRLbzdrN0R6ZSs4TVZPTnMzL0ZGODgrSEs4Nmo3ZDJ6TDJ6ZU1aWFZpTW9jeWN6bVlXWm1NOWZPMTIyeEp6TUw5ZlpoOS80MjRPem53djQwN21kUXJ5cGJKUE5qYm8xSHZZM2hZTUQ5dmkrZnlxTTZOcW04MEdHbzk2dXRVbGthc2NYZXl0Mk5VWktjYTVUTmlkekVqZGxlZDdVS212ZDlnM3lJdFRVRzNTQXU1cDJ0SFp1NC9TbkorRWZubEZieTJlUjl2REczY3VaWWlJaUxTdXZ3ZWZ4Q2p3VUJNcC9aVW1DMjh1WFFESDYyS0k4VFhpNDl1SG8vSmFPQ3BzWVB3Y1hYbWxkL1djUE1YUC9QNWJWZGlOQmp3Y0hLa3pHeG04K0ZVN0Uwbmp4WExMQ3dtS1N1WG5rRUJmSEg3VlJ6TEsrRGVHZk1Cc0RlWmlBendKZHpmaDRnMlBvVDVleE1kNkl1VHZSMjM5T3ZLSjZ1MzhMK05PMG5PeWNOa05EVDZHSy9Sa1ozWS90ZXBaL1N6eUM0cW9jeHN4dFBKRVh1VGlkOTJKd0xnYU5mMDBDTXl3SmZCcDYwZWFFaHVjUWsvYlkxdjhyTkV6aFVGM1NJdHhNbGs1TVdZU081ZVVwa1E1ZWZFWTl3WTNwNllBTzhXSHBtSWlJZzBSV0ZwT1dzT3BOQzFyUi81cFdYYzh1VXY3RW5Ob0gvSGRueDA4N2hxU2RQK09MZ1hyZzcyek5sUmVZSkozMzk5VWEydlVSRWRiYTk5WFozNTVKWUpkUGJ6d3NYQm5zNiszcnozaHlzSWIrTkRaeit2R21kYVYvblQ4SDRzMm5PUXY4MWRBVlFleTNVMnpnaHZyTldKeVR3eWMxR044Z0ZOM01jTzBEYzRrR25qaHphcFRXSkd0b0p1YVZVTXVUbVp5dUFrMG9JZVhMYU5oWWVQQXhEdTVjcWNpUU50MmMxRlJFVGt3ckFsT1pXVW5Id21kQTNqbm0vbUV0T3BQZmNPNlkzSldQcytaN1BGaXNsbzRGK0wxMUZjWGdGVUhpbDJTOSt1dURyYW4vRjRVdk1LZVhuQmFsTHpDcGcyZmlnOWd3TE91TS9HT3BDUnd3UGZMYUMwd296WllzSFozcDdCb1VFOE5XWWdMZzZOZjIvckR4NGh3TU9Wa0ViTzBsY3BMcTlnVzBvYW5YdzlDZlJ3YStyd1Jack4wOHUzMWovd0NycEZXdGl4d2hMRy9yS1c0Z296QUUvM0MrZmVycDFhZGxBaUlpSWlJdElrZFFYZG1rNFRhV0Z0WFoxNHBOZkpaQ1gvMlpMSXNjS1NGaHlSaUlpSWlJaWNMUXE2UlZxQktkSEJoSHU1QWxCaXR2QnlyUFloaVlpSWlJaGNEQlIwaTdRQzlrWWpMdzJNdGwwdlREck9paU1aTFRnaUVSRVJFUkU1R3hSMGk3UVNBd0s4dVQ2MHJlMzY3eHZpS1RWYlduQkVJaUlpSWlKeXBoUjBpN1FpVC9lTndNT2g4aVMvdy9sRmZMempVTXNPU0VSRVJFUkV6b2lDYnBGV3hNL1pnU2Y2aE5tdVA5eDVrS1M4NGhZY2tZaUlpSWlJbkFrRjNTS3R6TTBSUVhUMzlRQ2d6R3poK2ZXNzBibCtJaUlpSWlJWEpnWGRJcTJNeVdEZzVVSFJWQjN5dC9aWUZ0L3NUVzdSTVltSWlJaUlTUE1vNkJacGhicjdlakNsUzBmYjlUODM3ZE15Y3hFUkVSR1JDNUNDYnBGVzZ2RStZWVI2bmp5Nys4azFPekZidGRCY1JFUkVST1JDb3FCYnBKVnlNaG41OTlCdW1BeVZDODAzSDgvaDg5MUpMVHdxRVJFUkVSRnBDZ1hkSXExWVR6OFA3dS9leVhiOTlwWkU0bk1LV201QUlpSWlJaUxTSkFxNlJWcTVQL1hvVExTUE8xQ1p6ZnlKVmJzb3QxaGFlRlFpSWlJaUl0SVlDcnBGV2prSGs1RTNoM1hEd1ZUNXgzVjNWaDd2YnovWXdxTVNFUkVSRVpIR1VOQXRjZ0dJOUhMano3MDYyNjQvMkg2UUhabDVMVGdpRVJFUkVSRnBEQVhkSWhlSVAzYnRSRzkvVHdETVZpdFByTjVKcVZuTHpFVkVSRVJFV2pNRjNTSVhDSlBCd0J0RHUrRjBZcG41L3B4QzN0cXl2NFZISlNJaUlpSWk5VkhRTFhJQjZlVGh3dE45STJ6WG4rOUtJdlo0ZGd1T1NFUkVSRVJFNnFPZ1crUUNjM3RVRUlNQ2ZRQ3dBbyt2MmtWdVdYbkxEa3BFUkVSRVJHcWxvRnZrQW1NMEdIaDlhRmRjN1UwQUhDa281b25WdTdCWXJTMDhNaEVSRVJFUk9aMkNicEVMVUR0WEovNHhNTnAydlRRNW5VOTJIbXE1QVltSWlJaUlTSzBVZEl0Y29LN3UzSmJiSWp2WXJ0L2Nrc2lHVk8zdkZoRVJFUkZwVFJSMGkxekFudThmUVE4L0R3QXNWaXVQck56TzhhTFNGaDZWaUlpSWlJaFVVZEF0Y2dGek1CbDU3N0llZURuYUE1QlJYTVlqSzNaUVlkSCtiaEVSRVJHUjFrQkJ0OGdGcnIyck0yOE42MmE3amoyZXpadHhPcjliUkVSRVJLUTFVTkF0Y2hFWTBkNlBoM3FFMks0LzJYV0lSWWZUVzNCRUlpSWlJaUlDQ3JwRkxocVA5Z3BsU0ZzZjIvVlRxM2R5T0wrb0JVY2tJaUlpSWlJS3VrVXVFaWFEZ1hlR2R5ZlF4UkdBL1BJS0hseStuUkt6cFlWSEppSWlJaUp5NlZMUUxYSVI4WEZ5NEw4amVtQm5OQUN3Snl1Zmx6YnNiZUZSaVlpSWlJaGN1aFIwaTF4aytyVHg0cGwrRWJicjd4T084T1Arb3kwNEloRVJFUkdSUzVlQ2JwR0wwRjNSd1l6dkZHQzcvdHY2UFd3Nm50T0NJeElSRVJFUnVUUXA2QmE1Q0JtQTF3WjNJY1REQllBeXM0WDdsbTdsUUs0U3E0bUlpSWlJbkU4S3VrVXVVbTcyZG53eXFqZWVEdllBNUpTV2MvZnZXOGdzS1d2aGtZbUlpSWlJWERvVWRJdGN4RHA3dXZEeDZKNDRtQ3IvcUNmbkYzSHYwcTNLYUM0aUlpSWljcDRvNkJhNXlQVnY0ODIvaDNTMVhXOU56K1d4bFRzd1c2MHRPQ29SRVJFUmtVdURnbTZSUzhCVklZRTgyU2ZNZHIzdzhIRmUyNVRRZ2lNU0VSRVJFYmswS09nV3VVVGMxejJFbXlPQ2JOZGY3RTdpcXozSkxUZ2lFUkVSRVpHTG40SnVrVXVFQVhneEpvb1I3ZjFzWlMvSHhyTWtPYjNsQmlVaUlpSWljcEZUMEMxeUNiRXpHdmp2aUI1MDhmRUF3R0sxOHVpSzdXelB5R3Zoa1ltSWlJaUlYSndVZEl0Y1lsenRUWHcycGhkdFhaMEFLREZiK09QdlcwZ3BLRzdoa1ltSWlJaUlYSHdVZEl0Y2dnS2NIZmw4VEcvYzdPMEF5Q3dwNCs0bFc4Z3RLMi9oa1ltSWlJaUlYRndVZEl0Y29pSzkzUGh3WkUvc2pBWUFFbk1MbWZyN1Znckx6UzA4TWhFUkVSR1JpNGVDYnBGTDJPQzJQcnc2K09RWjNwdVA1M0RQa2kwVVZTandGaEVSRVJFNUd4UjBpMXppSm9XMjVZbmVKOC93amoyZXpUMUx0bENzd0Z0RVJFUkU1SXdwNkJZUkh1Z1J3cU05UTIzWEc5T3l1ZWYzTFpTWUxTMDRLaEVSRVJHUkM1K0NiaEVCNEpGZW5YbTRaMmZiOVliVWJQNjRSSUczaUlpSWlNaVpVTkF0SWphUDlncmxvUjRodHV0MXFWbE0xWXkzaUlpSWlFaXpLZWdXRVJzRDhKZmVZVHpRdlpPdGJPMnhMTzVidWxXQnQ0aUlpSWhJTXlqb0ZwRnFETURqZmNLNXI5dkpHZS9WUnpPNWY5bFdTaFY0aTRpSWlJZzBpWUp1RWFuQkFEelpONHg3dTNheWxhMDZrc245eTdZcDhCWVJFUkVSYVFJRjNTSlNLd1B3Vkw5dy90aTFvNjFzNVpFTUhseStqVElGM2lJaUlpSWlqYUtnVzBUcVpBQ2U2UmZCM1YxT0J0N0xVeko0Y1BsMkJkNGlJaUlpSW8yZ29GdEU2bVVBL3RvL2dydWlnMjFseTFMU3VYZnBWb29xekMwM01CRVJFUkdSQzRDQ2JoRnBrQUY0ZmtBa2s2TTcyTXBXSGMzazlvV2J5QzRwYTdtQmlZaUlpSWkwY2dxNlJhUlJETUMwQVZGTU9XWEdlMXRHSG4vNExaYWpoU1V0TnpBUkVSRVJrVlpNUWJlSU5Kb0JlRzVBSkUvMkNiT1ZIY2d0NHNiNUc5bVhVOUJ5QXhNUmFjVisyaHJQK29OSHprcGZxWG1GTE5pVmVGYjZ1bEJrRjVXd0l1SHdPWC9PMHZoRHhLZGxudlBubkttbDhZZXEvWDQ2bmwvVWdxTVJrY1l3NU9aa1dsdDZFQ0p5NGZraDRRalByZHVEeFZyNVY0aW5nejJmamU1Tm56YWVMVHd5RVpIV1kxUFNNVzc4L0NjZUh4M0RuMGIwTzZPK3lzMW14cnc3ZzhQWmVmejd1dEhjMER1cVdmMlVWWmlKVFRyS2l2MkgrZXNWUTg1b1RPZkNudFFNbnY1bEtXOU5Ha3VZdnpjckVnNXoxOWR6T1BqU1E5WHFXYTFRVWxGQlFXa1plU1dsNUJTVmtsNVF4UEg4UWxKeThrak5LK1RONjBkamJ6STE2cmtoMDk3bjF2NWRlV1hpWlkwZWEySkdkbFBlV2cxZXprNzR1am8zcVUzSXRQZnA3T2ZGNzQvY1JsWmhNZU0vK0k2b0FEL2V2SDQwZm00dVp6UWVFVGt6bmw2K2h0cks3YzczUUVUazR2Q0g4UFo0T3pudzZJcnRsSm90NUphVmM4ZWlUYnc5dkFlWEIvdTM5UEJFUk02cGpJSWlmbzgvVk9mOWEzcEVZR2MwOHZmNXE3QXpHWEcwcytPckRUdXExZkZ3ZHVUYUhoR05mcWE5eWNTL3J4dk5MVi8rd25zck5qR3VTMmZjSEIwYTFUWXBLNWNWQ1lkWmtaREUra05IS1NvckIyaDAwQjB5N2YxNjcvL2ZIUk1aRVI1YzUvMkMwaksrM2JTTGhYc09zTzk0RnNYbEZRUzZ1ekl5b2lOL0d0R2ZOdTRuZzhYQzBuSjJIRTJuK01RWVQvZlZoaDI4L050cUt1bzRSY05nQUY5WEZ3TGNYZG1ibGtYM2R1ZnUzNlF4Nzg0NG8vWlRCdlZrMnZpaHpXN3Y0K3JNbElFOStmZVM5Vno1NGZkOGZNc0VlZ1VGbk5HWVJPVHNVOUF0SXMwMnRvTS8weS92dzlRbFc4a3ZyNkRFYk9IQlpWdDV1bDg0Zit6YWlWcS82aE1SdVFnY3lzemxtVitYMVhsL1ZHUW52b25keWU3VWRBTGNYZmxpM1ZiYlBhc1YwdklMQ2ZQM3JoRjBQL1BMTXI2UDI5M2c4NU95Y3VuK3lxZDEzcC9VSzRvM3JoOXR1NzdzbmYvWlhyczYyamZZZjEyR2hIYkFaS2o1dDd0UFBiTzFxWG1GWFBQeER4elBMOExEeVpISU5yNEE3RHFXenRjYmQ3Snd6d0YrbW5vRDdiM2NHeldHQ291RkNyT0ZmMHdjZ2FPZEhhNk85bmc2T2VMdDRvU3Zxd3Mrcms3WUdjL1BEc3JUWjk5UDllbWFMYnk2Y0cyOWRjNkcrNGYxSWJ5TkQ0Lyt1SWpVdk1Keitpd1JhUjRGM1NKeVJ2cTM4ZWI3OGYyWXNuZ0xhY1dsV0lIWE5pVndNTGVJRndkR1lYK2VQdmlJaUp4UC9UcTJ0UVZUMDlkdjU5MFZtOWowMU4xVXhhTXI5eC9tdjhzM2NmZWduancvcnZwTTV2c3JOL1BtNyt0NWJGUk1uZjFQSGRLcjJXUDdkTTNXR21VOWd3SVlIdGFCNFdIQlJMYnhwY2VyZFFmczlmbmtsdkc0T0RRdGFNOHFLc1pvTVBLZkd5OW5RcGRRN0V5Vi95N2tGSmN3ZGNaOE5pVWQ0L1hGNi9qUGpaYzNxZC9iK25kclZMMHR5YWxjLyttc1J0V2RFYnVMR2JHNzZxM3owOVJKL0xKOVg0MlZDM1ZwYUpYQTVKanV2SGpsY0FBK1hCWFhxRDV6aWt0cjFMMjFYMWNPWnViWXlrTjh2UmpYcFhPaitoT1JjMHRCdDRpY3NVaHZkMzY2S29hcHYyOWxkMVllQU44bkhDRzVvSmozTHV1Qlp4TS9vSW1JWEVpVzdrc2lwbU03VzhDOTczZ1dqOHhjUlBmMmJmakx5QmhLSzh5MnV1c1BIdUd0M3pmd3dMQytqSXJzWkx2bmFGZDkzL0daN0xXdUxlais1ZDRiYksrTDZsaTJmYTYwOVhCai9vTTM0ZTNpVkszY3k5bUphZU9HY3ZYSE0xbVZtSHp1bnUvcDF1QisrbTlpZDVKZFZIa1N4elU5SXVqZzdWRnZmMVdXUEhKcm5mVm14dTNsNDlWeDlkWTVmWG42NjR2WDFUdk9LbG1GeFEzV0hSc1ZvcUJicEpWUTBDMGlaMFdnaXlQZmorL0hZeXQzc0RnNUhZQzF4N0s0Y1g0c240M3VSYkM3a3J1SXlNVW50N2lVOVllTzhOS0ptY3JTQ2pOVHZwNkxxNE1EMjFMUzZQYktKN1cyKzJEbFpqNVl1ZGwyWFRWcjd1M3ExT2hsMW5YeGMzUEIzYWx4ZTczUGg5T0Q3Vk1GKzFRbTM4d3ZMYXR4NzFoZUFSN09qaHd2cUZ3eW5aU1ZpNWZ6eWI3eVNrcnJmYTY5eVlTenZSMkJIbTQ4UHJydVZRV3I5aWZiL2w4WURGQmFVVkZ2L1ZPRitubVRXVmhNdWRsY3JUelF3dzFmVnlkYm5kUzg2aWQ4Mkp0TXRTWlFhOHhTOUZNVHFZbkloVUZCdDRpY05TNTJKdDRmMlpOL2I5N1BwN3NPQVpDWVc4ajE4emJ5Mzh0Nk1DalFwMlVIS0NKeWx2MnlMWjRLczRVeFVTRkE1WXoxVzVQRzRPZm16SmgzWjNCMTkzQkdSblFFWU8yQkk4emNzb2ZYcmgySjQ0bU0yc3YySlRGN1I0S3R2NmZIRHVMcHNZUE9hRXl4VDAwNW8vYm4wNUhjZkFBNiszclZ1SGZmdHd1cVhWLzJ6djk0ZkhTTWJYbDd6MWMvcTdmdnE3cUY4OTgvMUw5a3ZhaXNuTC9PWHNaMVBTT1p0WFV2b3lJNnNXeGZFbXNPcERDa2MxQ2Q3YUlEL1JoNzR2LzVIZE5uc3ljMW85cjkwNFBuUVc5TXI5Risvb00zTVRZcWhPaEF2eHI5Lzd3dEhuZEhCOXZ2cTlObEZCUlRWRlplWTZsL1duNGhHdzhkWldMMzhMcmZ0SWljZHdxNlJlU3NNaGtNUE5Ndm5CQVBGNlp0MkVPRnhVcDJhVG1URjhYeFZOOHdKVmdUa1l1RzFRb3pOdTNDWXJYUzcxOWYyTXAvbWpxSlVEOXZBTHExOCtmYW5wRUFGSmFWTTNQTEhpWjJDN2NGUytrRlJiYWdlMDFpTXJkUG4zM1d4dmZUMUVuMDdoQjQxdm9ENlBxUFR6QWFESGc2TzlLbHJUODM5SXJrbWg2UjFKSmJyVkZteHUwQnFEVkkvT3kySzRrTThLMVc1dW5reU13dGxXMCt2KzFLN3YxMlB0ZjFqR1I4bDFCYkhTdHcvM2NMOEhSMmJQRDVMOHhiU1U1eEtVK09IY2lzclhzSjhIQmxja3gzbnB1OW5Qa1AzbFRuL3ZXYiszYmg1cjVkQVBqNnpxdHJ6SFNmYnQwVGQxYTdyanJHN0pOYko5U29XMVJXemx1L2IrQjRRUkdmM2pxQjRXRTFzOExubFpUeVRleE9wZzdwWGExczh2VFo3RHVlaFpPOW5lMUxBUkZwZVFxNlJlU2N1Q21pUFIzY25YbG8rVGJ5eWlxd1dLMjh0aW1CYlJsNS9HdHdWMXp0RzNkdXFvakk2WDdjc3BkWlcvYWV0ZjRtOVk1cTFwblhDM2J2WjkveExBRGVualNHOUlKaVhsMjRwdG5qQ1BMMjRQNWhmUnFzOTlHcU9MeWNuYmk1WDVkNjZ3VjZ1TlY3dnlraUEzenhjSExFMGM1RWNYazUrOU96V1pPWXpKckVaT2J2U3VTRG04YzFPV040Yk5KUnZ0NjRnN2FlYmt3WjJMUEcvVFp1TGdUVnM5UitWR1FuMm51NlkyOHlNU3F5azYwOE1TT2JDck9GTHJYTUlKL3ErN2pkL0xobEw2OU12SXdBZDFkYitjTWordlBUMW5oZW1yK2ExNjRkMmVEN09KT1o3dHE0T05qejVSMFR1ZUd6V2R6LzdRSm1UTG0yMW1QQVBsNjloWnY2ZHNIRHlaR2lzbkx1K1dZZSs0NW5jV1B2YUVhZjh2TVFrWmFub0Z0RXpwbkJiWDM0OWFvWTdsKzJuZmpzeWlXRUN3NmxzVCtuZ0E4dTYwVm5UKzN6RnBHbVM4bkpZLzJoSXd6czFMN0Z4bEJodHZEMjBvMjI2MnQ3UnBLVWxWc2o2SDUxNFZwZVhiaTJXbG5YZjlTK3o3dWpqMmUxcGVVN2pxYlQzdE90eG5GY0g2Mkt3OGZWNll5WG9UZkZidy9kWE8zYWJMRXlaMmNDejgxZXp1SzlCL2x5M2JacXM2NE5TY3pJNXI1dkYyQXlHdm5ncG5ITlBzWXNLdENQM2FjRnZISEpxVUJsaHZtNmJEaDBsTC9OV2Ntb3lFN2MycjlydFh2dVRnNU1tekNNUjJjdW9uZUhBRzdxVy8rWEczVUZ6Nk1qUTJ4ZmZEVDEyTEF3ZjI4K3ZIazhkMHlmemQzL204dThCMjZxbHNETnhjR2VyS0ppWGwyNGxtY3ZIOHlkWDg5aFcwb2FrMk82OC9jSnc1dTk4a0JFemcwRjNTSnlUZ1c3dXpCclFuLyt1bTRQc3c4Y0F5QWhwNUJyNTYzbmphSGR1VHpZdjRWSEtDSVhxbS92dnJiRm52M1I2amoycDJkelJYUm5GdTQ1VUdlOUI0YjFZZEtKV2ZTNU8vYnp6cktOekhuZ0R6amJWMzRFcThwd2ZUcXp4Y3Axbi96SW9KRDJmSDNuMWVmbVRad0JrOUhBdFQwaUtDMnY0SmxmbC9IamxyMk5Ecm9QWnVadzI1ZS9rbGRTeXZzM2phdDFGaGNnSmNsOWNmNEFBQ0FBU1VSQlZEY2ZsMU9DOFk3ZW50aVpqRlNZTGJheVBoMEMrUGVTOVJTVWx1SG1XSms4YmxsOEVvRWVia1MwcVQyUHlPN1VES2JPbUVlZ2h5dHZYVCttMWpwWGR3OW4wWjREUEQ5M0JRRWVybHdXM3JIYS9ZYU9BVHZWSXpNWE5WaG4zb00zMVppWkh4VFNucitORzBKbVVURUJIcFV6OFZXWjV3TTlYT2tkRk1nUGNidFpkeUNGdzlsNVBEcXlQMzhlT2FEUjR4S1I4MGRCdDRpY2M4NTJKdDRhMW8yZWZoNjhHcnNQczlWS1libVpCNVp0NWQ2dW5maEw3MUFjVERyUFcwUXVIQVdsNVl3SUQyWmNsOXFEN2dwTFpXRFkzc3ZkdHIvYno2MXl4cnF6cjVkdHIzQlZodXZUSldYbFlyWllpQTcwcmZWK2RsRUpiLzYrb2RaN1JvT0J2NHc2UDhGWDFUTG1wS3pjUnRWUFNNL2l0aTkvSmF1b2hIZHVHTXNWMFRXUHRESmJyUUE4K04xdjFjcFhQVGFaSUM5M2lzc3JjRGh4eE5yd3NHQmVXN1NPcGZ1U3VMcDdPQVdsWmF6WWY5aTIzL3AwOFdtWjNERjlObFpyNVo3eCt2WjkvL1Bxa2V3K2xzR0QzLzNHSjdkT1lHaG9COXU5K280QkF5Z3ByK0RxajJZeU1xSWp6MTR4dU42NkFCMjhhaitpN002QlBZREtsUlhmYk43RnU4dGpiZmVlR3plRTVRbEpITTdPNDdGUk1UeDhXZjNIb29sSXkxSFFMU0xuaFFHNEt6cVlhQjkzSGw2K25jeVN5dU5oUHRsMWlQVnBXYnc3dkRzZGRLeVlpRndnbnJsOEVMbkZwU3piZDZqVys4VmxGUUIxSnVKcVNOVVM2YnFXMEdjWGxmRGVpazIxM2pNWnoxL1FYWDVpMXRuUnJ1R1BsSHZUTXJudC8zNGx2NlNNRDI2NmdzdHJDYmdCeWs2Y1hiN2trVnNKOWZNbU1TTzcybm5XdVNXbGVEcFZCc3ZSZ1g2RStIb3hNMjRQVjNjUFoyYmNIb3JLeW12ZDc3NHRKWTBwLzV0TFlWazVYOXgrVlowejRWWGNuUno0N0xZcm1mVHBMTzc1Wmg2dlh6dUthM3BFQU5pK1NLbkxwcVJqV0t4V0JuY09hckJ1ZlN4V0s3OXUzOGQvbHNXU2xKVmJiZSs1dDRzVGIwMGF3NVN2NS9KRDNHNXU3Qk4xVnZmeGk4alpvNkJiUk02cm1BQnZaaytNNGVFVjI0azdYamt6c2owamo2dm1iT0NWUWRGY0ZYSjJNKzJLaUp3cjljMlNwdVZYbmkzOTJLd2xQRFpyU2JWN2RlM3BQdFdTdlFjQmF1em5ydEphem1tZWN5THpldThPdFM4UnI3THpXRHFUcDgrbXVMeUN6MjZyUFNOM2xkeVNFZ0E4bkdyLytSN0x6YSsydi9uMkFkMTRlY0ZxVmljbTg4R3FPTVpHaFJEdVh6MmdYaHAvaUlkbkxxTE1iT2FEbThiVmV4ellxVHI3ZWZIbEhWZHgrL1JmK2ZPUGk5bDFMSjBueHd5MFpSOXZhSm41eXd0VzgvS0MxWFhlbnpLb0o5UEdENjFSYnJGYW1iZHpQKzh1ajJWL2VqYStyczQ4UDI0b3R3L29SdFJMSDlucURROEw1cTlYRE9FZnY2M214czkrNHNzN0poTG0zL3dnWDBUT0RRWGRJbkxlQmJvNE1lT0tmdnhuMndFKzJuNFFLMUJRWHNHakszZXcrbWdtTDhSRTRXeW43T1lpY3VGS1NLL01hdjdqSHlmaDVWSVpQRFoyVDNkR1FSRkw5eVVCOE05RmEvbDJ5clVZejJObXJIOHZXVTlSV1RrdlRCZ0d3S0k5QjNCMWRHQndTSkF0UVpmWll1WEhMWHQ0NC9jTkdBeHc3eW43dVU5dnZ5MGxqY2xmemNGc3RURDlqb2tNNk5TdTN1ZW41aFZpTkJqd3F1TkxqVDJwbWZRL0pVbmFMZjI2OHNucUxkenp6VHlBR3N1NTUreEk0TTgvTHNiT1pPU2ptOGZUeWRlenptQjVSdXd1WnNUdXFsWjI4S1dIK09iT2E3anI2N2w4dm5ZYkF6dTFyNVl0L2NiZTBkdzNyUEw5RjVkWE1QSERIL2p6eUFGYzFUME1nTVQweXFSeHIxODNpajZuSE9GMjZ1eDlsUXFMaGJrN0VuaHZ4V1lTTTdMeGNITGs4ZEV4M0Qyb1o1MnJKdTRaM0pPOGtsTGVYUjdMcEU5bjhkbzFJeG5mTmJUV3VpTFNNaFIwaTBpTHNEY2FlYUozR0VQYSt2RFlxcDBjTHlvRllPYitvOFNsNS9MdWlPNUVlZGQ5Vkl5SVNHdHllaEMzOGRCUjJyaTcwRGY0WkpEVjJEM2Q3NjNjVExuWnpPU1k3bnkxWVFjdnpsOTF4aG1wNy94cWp1MTExWjdwMDh1blQ1NEl3T2RydDFKbU52UGN1Q0hZR1kzc1RzM2dQOHRpOFhaeElyeU5EMGFEZ2ZpMFRMS0xTakFaRFV3YlA0ekJwOHdjbjk3Kzl1bXpLU2d0STlqYmcvZFhidWI5bFp0ckhXUFY4eFBUc3dueWNyZk5KcDhxT1R1UHBLeGNIampsYURWbmV6c0dkUTdpbDIzeHhIUnFSMGNmejJwdFJrZDJZa3hVQ0hjUDZrbE1wM2JrbFpUeTRwWERhL1Q5d3J5VjlPdllsb25kYXA0WjNqTW9nSi91bmNTMkk4ZXJCZHdBWGk2T3RpWGtWWW5PL055Y2JXV2xKNWJMdC9Od3EzZXBlVnArSVRkOE9vdVVuSHdjN1V4TUhkS2JoNGIzYmRSNTQzOFpOUUF2WjBkZVdiaUdCNy8valluZHczbjI4c0hWVmdTSVNNdFIwQzBpTFdwUW9BL3pKdzdrcWJXN1dacWNEa0JpYmlIWHp0M0lvNzFDbWRxMUkzWkduWDBpSXEzYjI1Tk9ac0VPOHZiZ3Q5MkpEQXV0ZXdsMVhlS1NVL25meGgzRWRHckhpMWNPeDJxMTh0V0dIUnpNek9HWnl3YzNlUFowWFZidVA5em84aEhoSFNrcHI3Q2R1ejBpTEpqdFI0Nno4Mmc2bXcrbllqSWFDSFIzWlhSa0orNGEySU91YmYzcmJWOVFXcG5ENDNCMkhvZXo4eG9jNjlhVU5DSUNhazhnOS9PMmVJd0dBeU1qT2dHVlFlN3pjMWJ3eTdaNG9nUDkySERvS0hmL2J5NXZYajhHM3hOTDgxMGM3UG40bHZHMlBqeWNISmtjMDcxRzN5L01XMGxFRzU5YTd3R0UrSG9SNHV2VjRQaWJLOERkbFhaZTd2VHYySTRueHd5c05XQ3VTdEJYbXltRGVoSVI0TXRqc3hZelowY0NoYVZsZkg3N1ZlZHN2Q0xTZUFxNlJhVEZlVHM1OE1tb1hueTlKNWwvYnQ1SG1kbEN1Y1hDRzNFSkxEcWN4citIZENQTXk3WGhqa1JFV3NpMVBTTnRyMmR0M1V0cVhxRnRlZkhwU2l2TTVCU1g0R1JuUjF4eXFpMFRkMUpXTGc5OHR3Q0R3V0NiaVgzeHloSDR1N255N29wWXJ2emdlOXNzYm5wQkVVLy9zaFNUMFdpYkFiZFlySmd0VnNvdEZzb3F6RndXRWN5TnZhT0JwcDBUZldxQUN0QzdReUJmTkNGNE83MTlVNTU5SkNlZnZXbVp0WjZOWFZ4ZXpsY2JkbkJaZURCdDNGMVlucERFQzNOWGNqZzdqeitONk1kam8ySjQ0L2YxZkxCeU0yUGVuY0ZqbzJPNHVXOTByVFBtTGNGaXJVeUE1KzdrUVBLSkx4OU1weTFmK09iT2E3QTc1VFFQczhWS2FsNEJQcTdPMkp1TS9McDlIMUIzNHJvaG5ZTlkrS2RiZUdkWkxJK01VRFp6a2RaQ1FiZUl0QW9HWUhKMEJ3WUVldkhZeXAzRTV4UUFsVW5XSnM1ZHoxOTZoM0pQbDQ0MVBxQ0lpTFNrRWVFZCtXbnFKTnQxYVlXWjF4YXRJOXpmaHhGaEhXdHRVMXhlenBBM3Y3SmRWeDJiOWV2MmZSelBMK0tGQ2NPSVBESFRhekRBdzVmMTQ3cGVrWHkvZVRmckRxWlFVbDVCWVZrNXYyemZSN25aekNtcnhhdXBhOGEyTmZ0MjB5NE1CbW9zNFFiNEpuWVhtWVhGVEIzU205dW56MlpOWWpMZUxrNThkTXQ0Mjgvd3lURURpUXJ3NWEremx6TnQ3Z3IycDJmVnVwUzhwUXg5Nnl2YkVuU2d4aG5sZHFjZG4ya3d3SmovenFDa3ZLSmErYWw3MmsvbjVlekUzMC9zcHhlUjFrRkJ0NGkwS2xIZTd2eHlWUXp2Ymt2azQ1MUpXS3hXeXN3Vy9yVXBnY1dIai9QNmtHNkVlT2hvTVJGcEhieGRuUEIyT2JsdjI5SE94RE9YRDZLdGgxdU5QZGpYOUloZ2FHZ0gybnE0OCtITjR5a3NLOFBkMFlITHdpdUQ4L3VIOXNIVndZRzdUcHpOZktvZ0wzY2VIeDBEeE5TNFo3V0MyV3FCcXVEYlVIbFc5L2xNdm5hMlRPb2RSWHBCRWNIZUo4K3Rkckt6bzFkUUFGZDJEYVhDYkdGZ1NIczJIRHFLajRzVGZ4cy9GSCszNnY4bVRPd2VUdC9nUUQ1YUZjZlRZd2VkMC9IZTFLZEx0Y0RaeGNHZVhjL2ZhMXU5QUJBVjRNdXU1Ky9GMGM2T2FlT0hjankvQ0lDdTdmd1pGVkg3RnpOVmpBWURRME03a0ppZWpjVnF4Y25lam9FaDdYbHF6TUJ6ODRaRTVKd3c1T1prMXZIOXFJaEl5OXFhbnN1VGEzWnlJTGZJVnVab012TG4zcUZNaVE3RzNtaXNwN1dJWEt6ZVdiYVIveXlMYmRLeVpSRVJrWFBOMDh1MzFtODc5WWxWUkZxdFh2NmV6Sms0aUQ5MjdValYzMkNsSjJhOXI1bXp3WGJPdDRpSWlJaElhNldnVzBSYU5TZVRrV2Y3UmZEZCtQNEV1NTljUWhpZlU4Q05DemJ5M0xvOTVKNnlQMDVFUkVSRXBEVlIwQzBpRjRSK2JieFljTTBnSHVqZXFkb1JZdC90UzJIc3oydjVKZkVZMmlzaklpSWlJcTJOZ200UnVXQTRtWXc4MFNlY09STUgwcS9OeWJOU00wdktlSHoxVHU1WXVKbkUzTUlXSEtHSWlJaUlTSFVLdWtYa2doUGg1Y2EzNC9yeDJwQ3VlRG5hMjhyWHBXWXgvdGQxdkxReG5weFNMVGtYRVJFUmtaYW5JOE5FNUlKa05CaTRNYXdkWTRMOCtPZW1CR1lsSGdYQWJMVXlmYzloZmtrOHhxTzlPbk5yWkpDeW5GOENRcWN2YnVraHlHa1M3eHpiMGtNUUVSRnBGZlJKVkVRdWFONU9EcncrdEN2Zmp1dEhGNStUNTdybWxwWHowc1o0SnN4ZXgvS1VETzMzRmhFUkVaRVdvYUJiUkM0S0F3SzgrZVdxQWZ4clNGZjhuUjFzNVFkeWk3am45eTFNV1J4SGZFNUJDNDVRUkVSRVJDNUZDcnBGNUtKaE1oaTRJYXdkUzY4ZnlrTTlRbkEwbmZ3cmJ0WFJUSzc4ZFIxL1diV1RRM2xGTFRoS0VSRVJFYm1VS09nV2tZdU9pNTJKeDNxSHNlUzZJVnpkdWEydDNBck1QbkNNeTM5Wnl6TnJkbkdrc0xqbEJpa2lJaUlpbHdRRjNTSnkwV3JuNnNUYnc3b3hhOElBWWdLOWJlVm1xNVdaKzQ4eStxZTEvSDNEWHRLS1MxdHdsQ0lpSWlKeU1WUFFMU0lYdlY3K25ueHpSVCsrdnJ3dnZmMDliZVhsRmd0ZjcwMW01S3pWL0hQVFBvNFhLZmdXRVJFUmtiTkxRYmVJWEJJTXdPQzJQc3ljTUlEUFJ2Y2kyc2ZkZHEvVWJPR3pYVW1NK0drMXo2M2JvejNmSWlJaUluTFdLT2dXa1V1S0FSZ1o1TS9zcTJKNC83SWVoSG01MnU2Vm1TMTh0eStGTVQrdjRhSGwyOW1SbWRkeUF4VVJFUkdSaTRKZFN3OUFSS1FsR0EwR3huVU1ZR3h3RytZZVRPWGpIWWRzUjRwWmdkK1Mwdmd0S1kzQmJYMjR2M3NJZzl2NllHalpJWXVJaUlqSUJVaEJ0NGhjMGt3R0E5ZDBic3ZWbmR1eVBDV2RqM1ljWXRQeEhOdjl0Y2V5V0hzc2l5NCtIdHdaM1lHclFnSnhNbW1Sa0lpSWlJZzBqajQ1aW9od2N0bjU5K1A3ODhQNC9vd084cTkyZjNkV0hrK3YyY1dRbVN2NTE2WUVVZ3AwM0ppSWlJaUlORXhCdDRqSWFmcTI4ZUtUMGIyWWY4MGdyZ3R0aThsd2NtRjVUbWs1bit3NnhHV3pWak4xNlZaV0hzbkFZclcyNEdoRlJFUkVwRFhUOG5JUmtUcEVlcm54eHRCdVBORW5qRy8zSGVIYitCUXlTOHFBeW4zZlM1UFRXWnFjVGtjUFoyNkw3TUMxbmR2aTYrVFFzb01XRVJFUmtWWkZNOTBpSWcwSWRISGlMNzFDV1gzRE1ONGUxbzArYmJ5cTNVL0tLK2JWMkgwTW5ybVMrNWR1WmRIaGRNck1saFlhcllpSWlJaTBKcHJwRmhGcEpBZVRrYXRQSkYzYm5aWEgxM3RUK1BYQU1VcFBCTmdWRml1TGs5TlpuSnlPdDVNRDE0UUVja05ZdTJwbmdvdUlpSWpJcFVVejNTSWl6ZERGeDROL0R1N0MyaHVIODF6L0NDSzlxd2ZXMlNWbC9OK2V3MXcxWnoxWHpWblBsM3NPazFaYzJrS2pGUkVSRVpHV29wbHVFWkV6NE9Wb3o5MWRPbkozbDQ3c3ljcm54LzFIbVgwd2xhd1RlNzhCOW1UbDg0K044Ynl5TVo2K2Jid1kzeW1BY1IzYkVPamkxSUlqRnhFUkVaSHpRVUczaU1oWkV1M2p6dDhHUlBKTXYzQldITW5rcC8xSFdacVNRYm1sY3ZtNUZkaDBQSWROeDNONGVXTThmZHA0TXE1akFPTTdCdERPVlFHNGlJaUl5TVZJUWJlSXlGbG1ielF5cG9NL1l6cjRrMTFTeHB5RGFjdzdsTXJtNHptY2VyaFkzUEZjNG83bjhtcnNQbnI2ZVhCRnh6WmNGdVJQaEpjYmhqcDdGeEVSRVpFTGlZSnVFWkZ6eU52SmdjblJIWmdjM1lHMDRsSVdIanJPYjBscGJFekxyaGFBYjh2SVkxdEdIcTl2M2srZ2l5TWoydnN4UE1pUG9XMTljTFBYWDlVaUlpSWlGeXA5a2hNUk9VOENuQjF0QVhoNmNSbUxEcWN4LzFBYUc5TnlzRmhQaHVDcFJhVjhuM0NFN3hPT1lHYzAwTmZmaXhGQnZwb0Z2MGgwOG5EQndXaGtYMDVCU3c5RlJFUkV6Z01GM1NJaUxjRGYyWUhiSWp0d1cyUUhNa3ZLV0hJNG5lVkgwbGw5Tkl1aUNyT3RYb1hGeW9hMGJEYWtaZlA2NXYzNE96c3dJTkNIbUFBdkJnVDRFT2JscWlDOGhjd1kxdzhmUjN2Ry9ib09GenNUYncvdnpzeUVJeXhKVHErMzNhZWpldEhaMDVYUTZZc2IvU3h2UjN2Y0hldzRuRjk4cHNPdTA4cEp3MWgwK0RqL2lJMC9aODhRRVJHNUZDbm9GaEZwWWI1T0R0d1UwWjZiSXRwVFpyWVFsNTdMOHBRTVZoekpxREVibWw1Y3hyeURxY3c3bUFwVUxsOGYwTWFMbUVCdllnSzlpZkJ5dzJoUUdINCt0SE54b3AxYlpRSzhJRGRuSXJ6YytIaFVMNWFsWlBEOHVqMmtGcFdjbGVlTURXN0RLNE9peVN1cjRMcDVHOGd2cTZoMlAvSE9zWTN1YStYUlRLWXNqdU9CN2lHTUNmWm4wcnlOdG52dDNaendjYkkvSzJNV3NGaXRMTitYUkhaeENaTjZSWjFSWDNOM0p0QXZ1QjJCSHE2MTNwKy9hejlSQVg1MDl2TTZvK2VjYlV2akQrSGlZTS9Ba1BZQUhNOHZvbzI3UzdQNnNscGgwZDREZFBUeEpDckE5MndPVTBUa25GUFFMU0xTaWppWWpBd005R1pnb0RmUDlBdm5hR0VKSzQ1a3NDSWxnelhIcXMrQ1ErVjU0QXNQSDJmaDRlTUFlRHJZMHpmQWl4NitIblQzOWFDN253ZStUZzR0OFZZdWVzVm1zKzBMam4wNUJVeVl2WTZuKzRaelIxUUgvbTlzYnliTVhsOXQyMEJUQmJnNDhremZDSzd1SEFqQTRzUHBtQzAxKzN0clN5SUE0enUySWRySDNYWmRXOW5oL0NJQWd0MmQ2ZVhuMmV5eFNjTXlDNHQ1ZU9ZaUFJYUhCZVB2MXJ4Z003dW9oTC9OV1VrYmR4ZG1UWjJFbTJQMVA4OTcweko1OU1mRitMbTZzT1RoVzNGMXJQMkxrOFNNN0dZOXY0cVhzeE8rcnM1TmFuUFBOL1BvN09mRjc0L2NSbFpoTVJNLytwNm9BRC9ldkg0MGZrMzhlV3hKU2VYK2J4ZlFNeWlBbjZmZVFGTy9XM3hqeVhvK1doM0gvcjgvV0crOWx4YXM1c3QxMnpqNDBrUFZ5cTFXbXZ4TUVaRXFDcnBGUkZxeGRxNU8zQklSeEMwUlFaUmJMT3pPS21CRFdoWWJVM1BZbEpaTmZubjFXYy9jc25LV0pxZXo5SlFsem0xZG5XeEJlRGMvRDdyNWV1QmR4d2R6YWJ6aUNqTUd3R1F3WUxaYUthNHc4L2NOZTFsN0xJdVVndUptQjl5T0ppTi83TnFSKzd1SDRHSm40bGhoQ1g5ZHU1dVZSek5ycmYvKzlnTUFoSG02RXUzamJyc0dDUFYwcVZFbTU0ZS9td3NQRHUvTEcwdlc4LzdLemZ4OXdyQm05ZVB0NHNRYjE0L212bThYc0dwL011TzdodHJ1bFZXWStmT1BpM0V3bWZqMHRnbDFCdHdBWTk2ZDBhem5WNWt5cUNmVHhnOXRkbnNmVjJlbURPekp2NWVzNThvUHYrZmpXeWJRS3lpZzBlMzdkQWhrUXRjdzV1L2F6dzl4dTdtcGI1Y21QZDlzdFZiNzBpb3BLNWRIZjF6TWs2TmpHQkxhb2Q2Mis0NW44ZEQzdi9IeVZTTnNzL1lpSWsyaG9GdEU1QUpoYnpUUzA4K0RubjRlM051MThrTmtmSFkrRzlOeTJKaWF6Y2EwYkxKTHkydTBPMVpZd3JIQ0V0dHNPRlF1aDQ3MmRpUE15NVV3VHpjaXZGM3A3T21HazhsNFB0OVNxOVNVNWRvQSt5YVBxZlBlNXVNNS9HRkJiS1A2Y2JXMzQvYklJTzd1MGhFL1p3ZEt6QmJlMjNhQWozWWVvdmkwRlE1MWFmNjh1alJIeUxUM0cxVnYrdnJ0VEYrL3ZkNDZWVE9yS1RuNURIdnJxMXJyUFBqOWIzVzJuL2poRHpYSzRwNjVCMjhYcDJyOTErYlROVnQ0ZGVIYWV1dWNEZmNQNjBONEd4OGUvWEVScVhtRlRXNy8xTmlCYkR1U2h0RjQ1bFBPQWU2dUZKU1U4ZkRNUmN4LzhDWUNQZHpxclB2aS9GVWN6TXpCVGF1R1JLU1pGSFNMaUZ5Z1RBWURYWHc4Nk9MandWM1J3VmlzVnZibkZySWpNNC90R1huc3lNaGxUM1lCWldaTGpiWXBCY1drRkJTeitKUVpjUU1RNU81Q3VKY3I0WjVWQWJrckhkeWQ4WEswdjZRU3RwVmJMQ1Eza0xRc3hOTVZpOVZLVWw1Um5YV09GRFM4cjd1TGp6czNoclhuMnRDMmVEallZYlphbWJYL0tPOXNUZVJvWWRQMmhWdlBZRG03TkkrUHF6UDNEKzNkN1BZZnJkNUNWdUhKMzJ1QjdxNHNlZVRXZXR1TWVYY0dOL2Z0d2grSDlLcTNub2VUSXkvTVc4bFhHM1kwYWl3TmZZa3dPYVk3TDE0NUhJQVBWOFUxcXMrYzR0SWFkVy90MTVXRG1UbTI4aEJmTDM3YXVwZkZldzgycXMrbmZsN0tVejh2cmJmT3daY2VvcUMwaklMU01nQUtUL3czTmU5a25veDNiaHpMZFovOHlKOStXTWgzZDErSG5iSG1sNDYvYk4vSDJnTXBQRFM4TDkzYStqZHFmQ0lpcDFQUUxTSnlrVEFhREVSNHVSSGg1Y2FrMEhZQWxKa3Q3TTh0WUh0R0h0c3o4OWlSa2MrK25Id3FhdGtiYkFXUzg0dEl6aStxdGp3ZHdNWE9SQWMzWjRMY25HbnY3bFQ1WHpkbk9yZzYwOTdOQ2MrTExDaFB6aTltN0M5cjY2MnorZWJMc0VLRDllcHpSMVFIL2g1VG1XU3J4R3hoUm53S0grODhSRXBCNDdLVVA5U2pzKzExcExkYmpiSUlyNXBseTQ5a05IdThVcE9Yc3lOVGh6US82UDV1OCs1cVFiZWR5VWc3VDNlTzV1YWYwYmc2ZW50aU9tVkd1TDVBZm1iY1hqNWVIVmR2bmRPWHA3KytlRjJqeHBGVldOeGczYkZSSVl6dkdrcW92N2V0N09ldDhSU1hWM0JyLzY3MXRsMjlQNW1keDlLNXFXOFgyNngrbGZkWGJ1YWowd0wrUVc5TXQ3MCsrTkpEUERpc0wrOHVqK1dkcFJ0NVlzekFhblhUQzRwNGFmNHF1Z1Q2OGVqSS92V09RMFNrUGdxNlJVUXVZZzRtbzIwMi9PWVRaYVZtQy90eUNraklLV1IvVGlIN2N3cEl5QzBrT2Irb3p1WEpSUlZtNG5NS2lLL2piR2xYZXhQK3pvNzRPVG5nNit5QXY3TWp2bzRPK0RtZnVIWnl3TmZKRVQ5bkIxenNUUmRGZ0Y1UVhrRWJaOGN6NnVQbnhHTk02QlRBL0VOcC9ITGdXSTNNNUExNXJIZG9rOHV5VDh6NHlabnJGOXlXOWw3dVo5Ukg5M1p0OEhHcG5xQXM3dkF4YnA4K3U5NTIzMjNlelhlYmQ5ZDVmL21mYjZlano4bGtlYUYrM21RV0ZsTnVycjVWSWRERERWOVhKMXVkVTJlQ0FleE5wbG9UcURWbUtYckl0UGR0aWRTYUtxdXdtRmxiNDNua3N2NDQyOWY5Y1hYSDBYVHNUU1pldW5JNERuYW1hdmYrMENlYWdaMHE5MkMvdXp5V3VPUlUvdStPaWRYcS9HbEVYMktUanRMQng2TkczM2tscFhUdzl1RE42OGRnYnpMVnVDOGkwbGdLdWtWRUxqR09KbU5sWm5QZjZoOHlTOHdXRHVSV0J1TUp1WVVrNWhSd0lLK0lsUHhpU21wWm9uNnF3bkl6aGVWRkhLcG5xWFVWZTZNUlYzc1RybloydU5tYmNIV3d3ODNlRGxkN0UrNzJkcmphbVhCenFMeDJOSm93R2NIT1lNVE9aTUNFQVR1akFYdWpFYVBSZ0wzQlVHMDI3M3pLTFMwbnlNMFpaenRUdFQzWGovVHNURGRmRDk3ZW1zaWVyUHBuS3d2S0s3amx0MDNOSHNPcFozMHZ1MzRvUlJWbXJweDljbGJ4cldIZHVLWnoyeHBuZ3Y5emNOT1NVRW50WnY3eGVnQjJIVXRudzZHanplcmpuUnRxNWhBWUV0cWgzcUEyWk5yNzNEK3NEMCtQSGRSZy85R0Jmb3lOQ2dIZ2p1bXoyWk5hZmFYRDZjODVkU2E0cXYzOEIyOWliRlFJMFlGK05mci9lVnM4N280T2pEbnhqTk5sRkJSVFZGYU9pMFAxSkc5cCtZVnNQSFNVaWQzRGEyMDNOTFFEUDhUdFlkMkJGRVpGZHFxMVRsbUZtYmpEeCtnWEhGZ2o0SWJLWmVzaHZsNllMVmIrL0dQbG40RVI0Y0hWNnRpYlRNeVljbTJ0L1lmNmVmUHJmVGZXZWs5RXBDa1VkSXVJQ0FCT3A4eUtuOG9LWkpXVWtWSlF3cEdDWXBJTGlqbFNVSExpdjVWN3cwc2JDTXBQVlc2eGtGTnFJYWVXcEcrdFJXZFAxem9UcXZYNmRobjVaUldrRjFmT0dQczZPZGlXZ3p1YWpFeU9Ec2JEd1k2WE44WUQ4TzZJN2x6WktiQkdQMDFOMkhhNlV3UHBYbjZlQkxzNzgrMitsRWExZlhidGJwNWRXL2NzcVRUTmhrTkhlWG5CNm1hMXZYdFF6MnJYalQzYUs2ZW9wTUc2L200dTNOeTNDemVmeVBUOTlaMVgxNWpwUHQyNkorNnNkbDAxdy92SnJSTnExQzBxSytldDN6ZHd2S0NJVDIrZHdQQ3c0QnAxOGtwSytTWjJaN1VsK0hrbHBVeWVQcHQ5eDdOd3NyZXpmU2x3cXBFUkhYR3l0MlAyam9RNmcrNFYrdzlUWEY1UmEvdFR4U1lkSmFlNE1qL0NqcVBwZEd2clQ1blpUTlJMSDlYWnByYjk3ZWM2MFp5SVhMd1VkSXVJU0wwTVZBYVd2azRPOVBTcnVRVFRTdVY1NFJrbFpXU1dsSkZaWFBrNjQ4VHJ5dXRTTWtyS3lTd3ViWERXdkNWVm5idGRacmJVMkZjZDVPYU1nOGxvbTlVK1ZsVDVJYjZ0cTVPdDdoMVJIZkIydE9mSC9VZEpQbEdXV2xUS2dkeVRtWm83dUR0amJ6UldLd01JZG5mQnptamdVRjVSazQ0YmM3RXo4Y3FKbWV0Wis1czMyMXExOTd1V3JmN04xdGpNM21maWxpOStPU3Y5VE9vZHhRMjlvNXJkL3U1QlBXc0V6ODNWMktPOUdscGVEdkRpbGNPWkhOUGRkbjBtTTkyMWNYR3c1OHM3Sm5MRFo3TzQvOXNGekpoeWJhM0hnSDI4ZWdzMzllMkNoNU1qUldYbDNQUE5QUFlkeitMRzN0R01yaU9nZG5OMDRLcHVZY3pla2NDeitZTUpjSGV0VWVlN1RidXdONW00dWtkRXJYMVVtYmxsaiszMWRaLzh5QTI5b3ZqSHhCSDg5WXJCOWJhcnNuanZJV0tUbXZkblMwUUVGSFNMaU1nWk1nQStUZzc0TlBJNG5US3poY0lLTTRYbEZSU1VWMUJRYnFhZ3JQSjFZYm1aL1BLVHI4c3RGaW9zMWhObjdGb290MEtGeFlMWllxWENZcVhDV25sdmRSMW5XRGVWdzRtbDZ2RTVCVnc3ZDBPMWV3dXVHVVJuRDFkYkVycUR1WlZMNllQZG5ZbE55OGJUd1o3N3U0ZFFYR0htN1MySnRuYXZ4dTdqMWRoOXR1dkYxdzZtczZkcmpRUnNyd3lLNXVhSUlEN1ljYkRSd2JPWG96MGZqZXhKbExjYjh3NmxzU1U5dDFIdEFsd2NtWEZGUDRvcXpGUllySVI2dWdCd09ML2g3UUdOZGFaN25ldHpKT2ZNa295MVpxY0d3VHVPcG5QblY3TjUvZHBSMVpadjE3YTgvSjFsRy9saTNUWSt1bms4Z3pzSDFkcDNYY0h6Nk1nUTI1RlpUWjNORGZQMzVzT2J4M1BIOU5uYy9iKzV6SHZnSnRwNm5qeCt5OFhCbnF5aVlsNWR1SlpuTHgvTW5WL1BZVnRLR3BOanV2UDNDY014MUxNNzVONmh2ZmxwYXp6dkxvL2xsWW1YVmJ1MzgxZzZ5eEtTdUtGWGRLMTd6cXRrRjVXd1lGY2lYZHY2cyt0WU9nOE83OE4vbDIvQ2FEVHc2dFdYMWRudVZNZnlDaFYwaThnWlVkQXRJaUxubFlQSmlJUEppTGVqZmNPVkcrbjBQY3ZONWU1UStjOWlZWG5OaEdaT0poT0ZGU2ZMOTJSWEJuNVZzOFJQOVEzRDI5R2V0N2Nta2xyVXRLTytBRDdmZlpnYnc5dnpXTzlRRmlZZHA2Q1dNWnpPdzhHT1NHOTM5dVVVOE55Nm1yT2V5MUl5Yk12Z1Q1VmVYRVo3Tnlmc1R4eVJWRzZ4c0R3bGcrbDdrcHM4N3Jxc2ZtenlXZXZyZE84czI4aC9sc1h5N2QyMTc4VTlINHJMSzVnWnQ2ZmhpbzAwc1hzNDNpNU9sSjZTSHlETTM1c3VnWDY4T0g4VkEwUGFWMHZtWmJaWWJYWFhIVXpodjhzM01UcXlFNzJDQXFyMVVkOFM2dE05TW5OUmczWG1QWGdUWFU3YjJ6MG9wRDEvR3plRXpLSmlBandxWjZTTHlpcTNqd1I2dU5JN0tKQWY0bmF6N2tBS2g3UHplSFJrZi80OGNrQ0R6d3IzOStHRzNsRjh0MmszMS9XTXBGOXdXNkR5dmI4d2R5WDJKaE9QTkpCVi9QTzFXM0YzY21CdzV5QjJIVXZuc1ZFeHBPWVc4dTJtWFlUNmVYUFA0TE96UWtGRXBENEt1a1ZFUkU3d2RxeWNyYTh0VUhXMU4xRlFkaktZMlphUmg5bHFwWmUvSjhQYitYSlRSQkI3c3d2NGVNZWhaajM3UUc0aDMreE5ZWEowNVRGaVQ2emUyV0Nidy9uRjNMOTBLd201aGJWbVBwOXpZZ3U3RmdBQUhEVkpSRUZVTUpVNUIxTlplK053RHVVWGNldUpwRzBXcTVYb3IzL0haRFJndFlKWjUzczNXVUZwR1MvTVczblcrdXZYc1MybEZSVTFsbmRYNmY3S3A5V3VQMTJ6aFUvWGJLbFd0bmp2UWJyKzQ1TnFaUTJkK1YxU1hzSFZIODFrWkVSSG5tM0VjdXNPWGpXM21BRGNPYkFIQUJWbUM5OXMzc1c3eTJOdDk1NGJONFRsQ1VrY3pzN2pzVkV4UEh4WnZ3YWZVK1daeXdmemUvd2hIcDI1bUYvdnV3RS9OeGZlV2JhUnVPUlVIaDhkUTFBOUt5cFM4d3I1Y3YxMnBnN3BWZTJMaUZldUhvRy91d3UzOUZOQ1FSRTVQeFIwaTRpSW5CRGtWcmxNOVZoaHpabHFEd2M3MG90UExyOHVMSzhnTmkyYi9nSGV2REdzRytWbUMwK3Mza201cGZsNzF0L2F1cCtSSGZ5NExyUXQrM0lLK0dUbm9RYmJiRWhyT1BGV2dJdGpqZGw3SzlSNlhyczBqcitiQzN1bjNWK2pmUHo3MzNFNE80K2R6MDNGY01yYTZhaVhQaUxFMTRzRkQ5MWNvdzJBZzhtRXhXcGwxVmxlSVZCZlVBcXdLZWtZRnF1VndaMkRDUFh6cnJkdWZTeFdLNzl1MzhkL2xzV1NsSlZiYlErMnQ0c1RiMDBhdzVTdjUvSkQzRzV1N0JObFc4N2VFRzhYSjk2ZU5KYTd2cDdEWFYvUFpXTDNNTjVic1ltWVR1MjRmMWlmZXR1K3Q2THlTNlk3WTNyd3lTbGZVTmliVER3NVppQVBmdmNiQzNZbjF0VmNST1NzVWRBdElpSnlRcmhYWmFDdy83UWtaKzRPZHRnYmplU1dWYys0L3VQK293d005TUhYeVlGbjF1NnVka1RZVlNHQldLMVdGaWVuVTliSTVISDVaUlU4dkh3NzM0L3Z6OU45d3pFQUh6Y2k4RzVNSnZUNk1ySlhPVnZMOUM4VmpxY2RVMVZTWHNHUjNId0NQVnh4cXVWc2FZT2hacHRUbVF3R1c1Q2NYVlJDVmxGeG5YWHI0K1BpakxlTFU3V3loaExidmJ4Z2RiMFoyS2NNNnNtMDhVTnJsRnVzVnVidDNNKzd5MlBabjU2TnI2c3p6NDhieXUwRHVsVmIyajQ4TEppL1hqR0VmL3kybWhzLys0a3Y3NWhJbUgvamd2eGhZUjFzYlhjZFM3ZnRJN2M3c1QyaUxqM2F0OEhIMWFuR3o2TEtyZjI3TWlTMDl2M3ZwNXEvSzVHMUJ4cDNNb0NJU0cwVWRJdUlpSnpReTk4VGdKMlplUmdOQmxzVzhURWQvQUZJUFdVRzNBQU1DdlFCSUtPNGpKOU9TMzQydm1NQTR6cTJZZWlQcTJxZE9UK2RpNTBKWDJjSGRtVG04Y0N5Ylh3OHFpZFA5UTBuMHR1TnY2M2ZXK3MrOHlyL3QrZHd2WDNmRlIxTWJsazVQeWNlYTNBYzBueS83VTZrck1MTXdFN3RHOTFtYjFvbTc2L1l6TzBEdWhIVHFaMnQvSXQxMjJ3enRVMzFweEg5ZUh4MFRJM3lHM3RIYzkrd3lxTzdpc3NybVBqaEQveDU1QUN1Nmg0R1FHSjZOdmQ5dTREWHJ4dEZudzRuajdtckxhTjZoY1hDM0IwSnZMZGlNNGtaMlhnNE9mTDQ2Qmp1SHRTenhwbmNWZTRaM0pPOGtsTGVYUjdMcEU5bjhkbzFJeG5mTmJUQjk3UHZlQllMZHUrM1hhZm1GVEozNTM1dTdkY1ZrN0h1VEd4WGRRdXpuVWhRbTZHaEhSZ2EycUhCNXlkbTVDam9GcEV6b3FCYlJFUUVzRGNhR2R6V2g1elNjdlpsRi9EZCtQNEV1enRUV21HaHZWdmxUTm5TbE1yamxnekF0SmdvSm9XMW82QzhBajluQjY0TGJjdVBwd1Rld2U3T0ZGZVlxd1hxdFFsd2NXUnlWREMzUmdieHdmWURmTG9yaVJWSE1yaG55UmJldTZ3bjEzUnV5NEFBYi82MU9ZRzVCMU9wYlVGNDFabmdkYmtyT3BqTTRySUc2MG56WlJlVjhQcVM5UURjTWFCYm85dGxGaFF4ZDJjQ1BxNU8xWUx1S2szTkpsN2ZqTGFYaTZOdENYbFZvak0vTjJkYldkVys1M1llYnZVdU5VL0xMK1NHVDJlUmtwT1BvNTJKcVVONjg5RHd2bmc2T3pZNHZyK01Hb0NYc3lPdkxGekRnOS8veHNUdTRUeDcrZUJxR2MrckpHWGw4dUhLT0g3Y3VnZXp4Y290L2JyU0w3Z3RMODVmeGJTNUsvaDg3VmJ1SGRLYmEzdEcxQnJvMXhYOGk0aWNid3E2UlVSRWdMSEIvcmpaMnpFejRRaFdJQ0duZ0g1dHZBQW9yakR6VFh3Szh3Nm1ZbTgwOHVyZ2FLNFBiY2ZhWTFtOHRER2VPUk5qZUtwdk9NdVBaSkJSWEliUllDREV3NFdFbk1JYVFYTFZQdC8rQWQ3Y0VkV0JLNExiWUdjMFVHcTJWRXZndHVaWUZ0ZlAyOENidzdyUjA4K1RkNFozNTA4OU92UGxuaVRtSGt4clZIWnpPVCtTc25LNWQ4WjhqdVVXTURtbU96MXJPYXZhWUlEeVdyWVpITXVyM01vUVZFZUNzdFlvd04yVmRsN3U5Ty9ZamlmSERLdzFZSzZvSjdmQmxFRTlpUWp3NWJGWmk1bXpJNEhDMGpJK3YvMHFvREl6K2NyOWgvbDIweTUranorRXhXcWxlenQvL2paK0tQMDdWbjRwTVN5c0E2OHZYc2RQVytONWJzNXlYbDIwaGdsZHdyaXFleGlEVHN2eUxpTFNHaWpvRmhHUlM1NEJ1TDliSndCK09ERmIvZnk2UGJ5d2ZpOE9KaU1sRldhc1FCdG5SOTRkMFozK0FkNXNPcDdEZlV1M1VsUmg1czI0L1R6VEw0SXZSdmZtMFpVN2lQUjJ3OW5PeE5hTTZ1ZG1lempZMGRhMWN0Yjh1M0dWR1p6VGk4djRlbTh5Mys1TElhdWtldGIwZzNsRjNEZy9sc25SSGZoVGo4NkVlYm55eXFBdVRCc1F4YVQ1RzdrNkpMRGU1Yk9uOG5GeTRObCtFWTJxKzg5Tit4cXVKQ1JsNWZKTjdFNisyckNEMGdvejEvZUtaTnI0WWJYV0RmVDQvL2J1UEt6S011SGorTzl3RHBzZ29rQ291Q0FxcUlHb3FZaHJpdHBpaTJhampUVXRsazQyTTA3TFZMNHpiVGJUTmszVHZHM1RaTmFNWlkyNWpFdFo3cmx2aUNncWlDZ2dhaWdxKzg0NTUvMERQWWtjNExBODA5WGI5L01YNTNudSt6NzNBUyt2ODN2dXpWZFp1UVg2WU50K1JRUUhTS29lYlo2L0kxR1NGTlV4eUdtOTQrY2IzaWl2cGRuczFTUDNyYjA4bEpWYklLbDZ2Zm1WRnQ1M3V5em03OWRVVzIxMlpSY1VxWjJQdDl6TmJscHhzUHJma0tmRitWZk5ZV0dkdE9iWFA5ZmZOdTNWN0ZFRHRUZnpqTDQ4bEthdkRxWHBRbkgxV3ZaK25ZTDF5TWpyTk82S004cWw2azNzWHA4VXA0ZEhETkRmdHlSb1pkSXhMZDZmck1YN2srWHI2YUd4RWFGNi9ZNjRldGQ4di9qMU5uMjg4MERqZnprQTBBU0ViZ0RBVDk2dFllMTFiWUNmZG1mbkt1RmNudU82MVc1WDZSVkhEYjB4SWxLRGd0dnEyMVBuOWV2TkJ4MzM1aDNPVkVkZmI5M2JxN1BXVHhybUtMOHhLNmZHKzR3S0NaVFhwYUNTVlZpcUR3NW5hRW5hbVhvM1dyUGE3ZnI0eUVrdFNUdWplM3QxMXJTSVRscDNNa2ZKRnd1MTRwYVlXbUdvTHY2ZTducm8ycTR1bFNWME4yeDlTcnBtZkxaYWt0U3hUV3M5T1RaR0U2TWo2aXovNU5naGVucjVKcjJ5ZGtldGU2UER1enBHY2EvbWJEMzFmOFB3dnk1d1RFR1hxZ1B3bGE0TTNGTDFTUDdZdHo5VDJWVXpNQVoxN1ZEbmUvaDdlK21GbTZzZlVxdzdtcTRGdTVQazVXN1JwT2dJL1dKd3BQcGZzYTdjbWU2QmJmV1hPK0kwWjN5c0Z1OVAwUmNKeWNxNGtLZTRYcUVOYnJJMnJsYzNkZkR6cWJmTVpldFNNclEzODB6REJRR2dEb1J1QU1CUDNxWlQ1NVdXVjZ5NWUxTHFMVGQ3ODBGTkRRL1J2RU9adGM2Mm5yczdSWWs1K1pyZXA0c0N2VDIwN1BoMzJucm1RbzB5cTlLekZkYzVTR241eFhvL0tiMVJSM1lWVmxUcDNZUHBlajhwUTVkemR2aUM5UzdYUjhzYTI2dWJIaGw1bmZxMEQ5VDQzdDBhbk5JOEtUcENjUkdoeXNvdGtPM3kzOTFrVXJ0V1hncHhjcXhYY0dzZlJYVU0wc3FIcHpTcVh6LzdjSm5UOXFZTzZGTWpPTGZ5Y05maFoyYks0NHJkMUhzRkIrandNelBsYWJIb3VadUc2MXhoOVJGNTEzWU0wcGp3K2gvWXVKbE1HdDY5czQ3bjVNcG10OHZMM2FJaDNVTDAxTmdoTHZWNzZvQStDdkwxMGFBdUhkVGF5OE9sT3BjRityYlNyQkVETkd2RUFKMDRuNmV3UVA5YVpYdzgzQlhvMjhyeE9yWmJpR0s3dWJiaFhVNVJxUTZjUHR1b1BnSEFsVXo1ZVJjNHBCTUE4S1BXRWtkZGVWdk1OVWExMFR5dUhHUFdWSC9idEVmL3UybHZvemNaQXdEQVNHMzhBNXhPUDZ0LzdnMEFBRDhSQkc0QUFHQUVRamNBQUFBQUFBWWhkQU1BQUFBQVlCQkNOd0FBQUFBQUJpRjBBd0FBQUFCZ0VFSTNBQUFBQUFBR0lYUURBQUFBQUdBUVFqY0FBQUFBQUFZaGRBTUFBQUFBWUJCQ053QUFBQUFBQmlGMEF3QUFBQUJnRUVJM0FBQUFBQUFHSVhRREFBQUFBR0FRUWpjQUFBQUFBQVloZEFNQUFBQUFZQkJDTndBQUFBQUFCaUYwQXdBQUFBQmdFRUkzQUFBQUFBQUdzZnpRSFFBQW9MbU8zemZ1aCs0Q0FBQ0FVNHgwQXdBQUFBQmdFRUkzQUFBQUFBQUdJWFFEQUFBQUFHQVFRamNBQUFBQUFBWWhkQU1BQUFBQVlCQkNOd0FBQUFBQUJpRjBBd0FBQUFCZ0VFSTNBQUFBQUFBR0lYUURBQUFBQUdBUVFqY0FBSUNCbGlVZTFhNzAweTNTVm5aQnNiNCtmTHhGMmpKQ2JrbVpmci95VzYxTlBsSGpldnFGUEpWV1ZqVzcvZXlDWW1WZXpKZk5ibTkyV3dEdzMyTDVvVHNBQUFEdy8xVjg1bmQ2WXRsNlBSRVhveUhkUXByVlZxWFZxcW56bCtsa2JvRmVueFNuTy92M2FxRmVOczBMcTdmcVhFR3gvanhwakh3OVBTUkpSODllME9meGh4WG82NjN4dmNNa1NSVlZWdDN6ejVWeU43dnAxZHRITit2M01QUHoxVHAwNXB4U241OGxONVBKNVhwYjBrNHFMU2UzMGU4M1BUYTYwWFVBNEdxRWJnQUFnRVk2WDFTaURVY3o2cngvZTk5d1dkemM5TUxxcmJLWTNlUnBzV2pCN3FRYVpmeThQVFd4YjdqTDcrbHVOdXYxU1hINitjZkw5YzdtZU4zWUo4d1JkdXVTVTFTaXdYLysyT1gzcU0vOHV5ZG9URVNvSktta29sS0xFNUxWUGRDL1JoOHVCOXZ3YTlvNXJubFl6UHJyNUxGNmRNbGFUZnZuY2owMHRMK2VIQnNqZDdPNTBYMG9LQzJYbjVlbkxHNk5tNno1bjhTalduNHd0ZEh2UitnRzBCSUkzUUFBQUkyVWNTRmZjMVpzcXZQK21JaFFMZHg3U0VleWN4VGMya2NmN1V4MDNMUGJwYk9GeGVvUjFMWlc2SjZ6ZkpNV0pSeHA4UDB6TCtZcjZxVjVkZDZmM0srWC9uSkhuTHdzRmszdVYzTkVQUDdrZDhxOG1LK0pmY05sZGhKZTF5U2ZVRkY1UmExNkhkcjRPbjVlbVhSTUpSV1Z1bnR3WkkweWg3N0xrU1JGZGdpcWNUMG10S08rbWpWVmp5ejZSdk8yNzllZ3JoMDBybGUzQmovbjFjNFZGcXR6Vzc5RzE3c3MvY1ZmdVZUdXNTWHJtaFRTQWNBWlFqY0FBRUFqRGV6YXdSSGcvclhyb043YUhLLzRwNmJyOG96bkxXa245ZmEzOFpvZUc2MW5iaHhlbys2N1cvYnBqUTI3OVBpWW1EcmJuekdzWDVQN05tLzc5d0cvdFplSC9uSkhYSTM3djF1MlFaa1g4L1hTYmRlcmxZZDdyZnI3MzhwV1VYbEZyWHBYV3JqbmtQeTl2WFI3Vk0ySEJnZE9uVlViYjArRkJ2alhxdFBPeDF1ZjNuKzdOcVZtTmlsdzV4U1ZxTFN5U2wzYXRXbDBYUUQ0SVJHNkFRQUFtbUZqYXFaaXVuWjBCTzdVY3hjMWUvRmFSWVZjbzhkR3g2aTh5dW9vdXl2OXRQNjZZYmRtamJoT1l5SkNIZmM4TFRXbld2LytobUZON3MrVm9kc29sMGUwZS8veEgwN3ZkM3Z1WFpmYldqOTdtcm9IdG0ydzNMRnpGeVZKaFdYbExyZDl0ZVVIanJwVUxpdXZvTW52QVFCWEkzUURBQUEwVVg1cHVYWmxuTmFMRTBaS2tzcXJySHJna3kvbDQrR2hBNmZPS3ZLbEQ1eldlMi9MUHIyM1paL2o5ZVZSODdZK1hncnhiOTJzUGdYNnRsSnJyL3JYZWpmWHIwY05ySFh0U1BaNWJUeWFvYmlJVVBWdUgraHlXKzFhZWJ0VUx1bk1PVWxTL01ucWtmaUcxck03ODlqUzlZMnVBd0ROUmVnR0FBQm9vdVVIanFyS2F0UFlTOU9sUFM5dEdoYm82NjJ4YjMybTI2SjZhblI0VjBuU2poT250WGgvc2w2ZE9GcWVsellSMjVTYXFaVkp4eHp0UFQwdVZrK1BpMjFXbi9ZKzlVQ3o2cnZpaWJqYVUrUG5MSzllNC83b21NRzExblMzaE4wWlp5UkpWcHRObTQrZDFJVElIaTdYOWJSWTFNckRYZHNldjllbDhpOSt2YTNXc1djQTBGU0ViZ0FBZ0NhdzI2WFA0Zy9MWnJkcjRHc2ZPYTR2bXpIWk1WMDZzbU9RSmtaSFNKS0tLeXExZUgreWJvM3M2VmhMblZOVTRnamQyNDluNlo1L3JXeXgvaTJiTVZuOU83ZHZzZmJxWTdYWnRURTFRMjFiZWFsUEkwYTVYVlZhV2FWZDZhZlZ5YisxcW13MkxVdE1hVlRvZm5YaWFMMDZjYlRMNWQrY1BMWXAzUVFBcHdqZEFBRGdSK25uSHkxdmtYWW05Ky9WcERPdnZ6NlNwdFJMNjR6Zm5EeFdPVVdsZW5uTjlpYjNvMU5iUHowOFlrQ0Q1ZDdmbWlCL2J5L2ROYkJQdmVYYSsvbnFkOHMyMUxvZWYvSTdTZElmVm43cmRQZnljNFVsa3VTMDd1TnhnOVd4VGUzcDd6dE9uRkpPVVluQ3IybW56K01QTi9nWkFueGE2Y1krWVEyV3UyemowUXlWVmxacGZPOHcyU1V0MkgxUVp3dUxGZHphcDhHNnpkMkpmR0xmY0wxNTU3Z20xd2NBUWpjQUFQaFI2ZVR2cHlHaElUOW9INnFzTnIyNWNZL2o5Y1RvQ0dWZXpLOFZ1bDllczBNdnI5bFI0OXExZjNLK3pydHJ1elkxcHBZbm5jbFJTQnRmdGZPcHVlYjUvYTBKYXVmajVkSTA5S1dKS1hYZWF5aUlPcXM3ZldpMDA5QzlaSCt5cE9wTjVKNVp0Ym5CZmtWMURHcFU2UDU4WC9VeGFyZEU5cERGYk5iSE93OW8vbzdFUm0wNDkreE53eHN1ZEpVL2ZyMnQwWFVBNEdxRWJnQUE4S055WnhOSHBsdlMrOXNTbEphVHF4dDZoMmxOUFd0L1o0MFlvTW1YK3ZwbFVwcit0bW1QVnMyYUltLzM2cTlnaXhOUzlJOXRDYlhxV1cxMlRmcGdpV0s3aGVpVCsyNXJjaitkblV2OW15L1c2c3REeDNUcytWbXltR3VQZE1lOXRWQW56dWU1ZktiMXVjSVNyVDV5WEozYitpa3MwRjk1cGVWYVB2Tk9wMlYzWjV6UlhSLzlSNE82ZG5UNU14eitMa2ZiajJlcFYzQ0FZN3A4ZEtkZ0xkeDdXQThQSDFEcm9VUmRwc2RHMTdvMjg3UFYybjdpbE9LZm51NzRtMXlKMEEyZ0pSQzZBUUFBR3Ftb3ZGS2plbmJSalgyY2grNHFtMDJTRk9MZjJyRytPOUMzT2h5R0JmZzcxblFIK0hnNWJUL3pZcjZzTnB0NnR3OXdlaiszcEV4dmJOanQ5SjZieWFUSHhneXVzKzhGWmVYeWNyYzREZHhOOGVHTy9hcXkyblJmVEY5MUMyaWpCeGQrcFQwWlp6UTR0R2F3dHRudGVuMzlUbm01V3pSaldIK1gyMzl0M1U1SjBzemgzOWVaT2F5ZmZyVm9qVjVhczExdjNOSDA5ZGRGNVJVcXFhaVV1NU5wOWdEUVVnamRBQUFBalRSbmZLenlTOHUxS1RYRDZmM1NpaXBKY29Ucnhrckl5cGFrT3FmUjU1YVU2WjNOOFU3dm1kM3FEOTJuOHdyVndjKzNTZjI2MnJuQ0VuMjY1NURhK1hocjJxQnI1ZTF1MFhWZDJ1c1BxNzdWeW9lbjFCZzkvbkI3b3ZhZHpOYWM4YkZxNzlmd1dteEordkxRTVcxTnkxS1BvTGE2TFNyY2NmMm1QajEwYlljRUxVczhxdHY3aG10a2p5NU42bjkrYWJrOExPWVdld0FCQU00UXVnRUFBSnFnamJkbm5mZk9GaFpMa2g1ZnVsNlBYM1UyZEYxcnVxKzBQaVZka3VxY09oMFc2SzhOcys5MnRhc09oV1VWeXJpWXB6SGhvWTJ1Njh6TGE3YXJ0TEpLYzhZUGRRVHNsMjY5WGhNL1dLTGZMbDZydjk5MWs4eHVKcTFOUHFIWDF1M1UwTEJPZW5Cb1A1ZmFQcDFYcUdkWGJaRWt2WGpMS0puZFRJNTdKcFAwd29RUm1qSi9tUjVkc2s0ckg1NmlUbzA4Mzd6S1psTm1icjVDbkt4UkI0Q1d4R005QUFDQUZuWXNwM3BYOHlVUFRkYjYyZE8wZnZZMFBUcTZldlI1MWF3cGptdS9IRjU3dC9MelJTWGFtSm9wU1hwbDdRN1o3UFlXNjllWGg0N0phck1ydGx2ek42TDc5bGltVmh4TVZlLzJnWm8yNkZySDlZamdBTDE4Mi9WYWZ6UmQwei85VXAvSEg5YXZ2bGlqN29GdDllN1VHMlJ4WVNwM1lWbUZIbHI0bGZKS3kzVFA0RWluL1IzWXBZUHVpK21yM0pJeVBmREpLc2V1NjY3YWxKcXA0dkpLblMwczFrdmZiTmZ4ODdtTnFnOEFybUtrR3dBQW9KbTZQZmR1amRkN01zN29tdGF0ZEYyWDc4L0pkblZOOXp0YjlxblNhdFc5TVZGYXNEdEpjMWR2MVFzM2o1VEpWS3RvbzJRWEZPdU5EYnZsNVc3UjdYM0RHNjVRajdPRnhYcnlQeHRsTWJ2cHRZbGphZ1hwU2RFUnlpOHQxOXpWVzdVbDdhUTZ0L1hUdjZkUGxMKzM4elhzVjhvdkxkZjluNnhTeXRrTDZ0ODVXTS9Wcyt2NDcyOFlxb09uenlraEsxdFQ1aS9UL0hzbU9OYlFYellrTEVTZWxwcGZlYzhXRm12dTZxMXlNNW5VTitRYXpkK1pxQTkzSkNvbXRLUHVHUnlwRzN0M2w4WHNwdCtPSHFSZXdTMS83amlBbnhaQ053QUFRRE85T2ZuN3pidzZ0ZlhUTjBlT2EwVDN4cTh6VHNqSzFxZDdraFFUMmxGeko0eVUzVzdYZ3QxSlNyK1Fwem5qaDZwUCs2WUZ3Sk81QmJwL3dTcGRLQzdWblBHeEx1LzQ3VXhwWlpWbWZyWmE1NHRLOUljYmh5bXFZMUNOK3dWbDVWcTA3NGptYlUrVUpQbDVlU29ydDBCUEx0K28yYU1HS3JwVGNKMXRwK1hrYXVabnE1VitJVS9oMTdUVC9MdHZrYnZaWEdkNWQ3Tlo4NmJkckxzK1dxNWpPUmQxMi91TDlleE53elZsUUcrNVhYcEtNWFZBSDAwZFVIMm11ZDFlZmI3Nmk2dTM2V3hoc1dhTkdLQ254c1VxNDBLZVB0bHpTSXYzSitzM1g2eFZrRzhyM1RNNFV2Y01pbFNnYjZzbS82NEFRQ0owQXdBQU5OdkU2QWpIejBzVFU1UmRVS3hib25vNExWdGVaVlZlYVptOExCWWxaR1hMdzFJZEtqTXY1bXZXdjcrV3lXVFMzQWtqSlVseko0eFNrSytQM3RxOFZ4UGVXNlN1N2RwSWtuS0tTdlQwOG8weXU3azVSc0J0TnJ1c05yc3FiVFpWVkZsMWZYZ1gzZG12dHhidlQ5YWZ2dG1td3JJSzNUK2tyOU1wN2E2eTJ1eWFzZkFySFR4OVRwUDc5ZEpEbDlabmwxZFp0VFh0cEZZbEhkUGFsSFNWVlZZcHNrT1Ezcnh6blBwM0N0YmJtK1AxMGM0RDJuZzBRMUVkZzNSTFpFL0Y5UXAxakVwYmJYWXQySDFRcjYvZnBkTEtLdlh2SEt4NTB5YW9iYXVHUjhiYitYanI4K2tUOWREQ3I1UjQ2cXorWjhVbWZSNS9XSXNmdkVNZUZyT3FiRFlkT3BPalRhblYwK0V6TCtiTHk5MmlaMjRjcmdlSFZoOGpGaHJncjJkdkdxNG40bUswT0NGWkgrODZxRGMzN3RFN20vZnB0cWllZW5Cb3RIbzM4WUVIQUJDNkFRQUFtbWhVejY1YU5tT3k0M1Y1bFZXdnJ0MnBua0h0TktwSFY2ZDFTaXNyTmV5TkJZN1hOL1FPa3lTdE9KaXFjNFVsZXY3bUVZb0lyajRxekdTU2ZuUDlRRTNxRjZGRis0NW9aL29wbFZWV3FiaWlVc3NQcHFyU2FsVmRTNzd2alluU245ZnYxUHRiRStScE1ldkZXMGJwRjRNam0vVjV6VzRtaFFYNnk4ZlRRNjlPSEszOVdkbDZaOHMrN1R4eFNxV1ZWVEtacEJIZHUraUIyTDY2dnVmM24vL3BjYkc2ZDNDVTN0a1NyNlg3VS9USzJoMTZaZTBPZFF2dzE0cGYva3hlN21hdFMwbFhhV1dWN3JxdWorWk9HT2w0R09HS0FCOXZMWm8rU1MrdjNhRlBkaWZwZ2RobzdVdy9yYmMzNzlXUjc4NnJ0TEo2TjNsL2J5OU5qNDNXakdIOTFON0pEdTZ0UE54MTM1Qysra1ZNbE5ZY09hRi9iTit2cFlrcFdwcVlvcmtUUnVyZW1LaG0vZjRBL0RTWjh2TXV0Tnp1SEFBQUFEOXhTeE5UMU1IUFYwUERPdFc0WGxSZW9RdkZwZXJTdG8zV0pKOVFjVVdGV250NjZQcWVYZVZoTWF1aXlxcFA5aHh5akw2NnltNlhySGFiZFBrYm5hbjZyRzQzazBsRjVSV2F1M3FySGhsNW5ib0YrTHZVM250Yjl1bDhjV21kYTZrcnFxeHlNNWxrTWJ1cHJMSktkMzY0VEpWV3EyNk42cWxKMFJFS2FXQVg4WXZGcFZxVWtLd1ZCMVAxd3Mwak5PVFNKbWw1cFdVNmRDWkh3N3QzZHZtek8zTXFyMUNkL0Z1cnBLSlNONyszU01GK1BoclF1YjJHaFhYU2tOQ1FSaDhQdHYxNGx2NjFPMG12VDRxcmQ4ZDZBR2pqSCtCMDl3MUNOd0FBQUpxc3ltcmpuR3NBVU4yaG0vOGhBUUFBMEdRRWJnQ29ILzlMQWdBQUFBQmdFRUkzQUFBQUFBQUdJWFFEQUFBQUFHQVFRamNBQUFBQUFBWWhkQU1BQUFBQVlCQkNOd0FBQUFBQUJpRjBBd0FBQUFCZ0VFSTNBQUFBQUFBR0lYUURBQUFBQUdBUVFqY0FBQUFBQUFZaGRBTUFBQUFBWUJCQ053QUFBQUFBQmlGMEF3QUFBQUJnRUVJM0FBQUFBQUFHSVhRREFBQUFBR0FRUWpjQUFBQUFBQVloZEFNQUFBQUFZQkJDTndBQUFBQUFCaUYwQXdBQUFBQmdFRUkzQUFBQUFBQUdJWFFEQUFBQUFHQVFRamNBQUFBQUFBWWhkQU1BQUFBQVlCQkNOd0FBQUFBQUJpRjBBd0FBQUFCZ0VFSTNBQUFBQUFBR0lYUURBQUFBQUdBUVFqY0FBQUFBQUFZaGRBTUFBQUFBWUJCQ053QUFBQUFBQmlGMEF3QUFBQUJnRUVJM0FBQUFBQUFHSVhRREFBQUFBR0FRUWpjQUFBQUFBQVloZEFNQUFBQUFZQkJDTndBQUFBQUFCaUYwQXdBQUFBQmdFRUkzQUFBQUFBQUdJWFFEQUFBQUFHQVFRamNBQUFBQUFBWWhkQU1BQUFBQVlCQkNOd0FBQUFBQUJpRjBBd0FBQUFCZ0VFSTNBQUFBQUFBR0lYUURBQUFBQUdBUVFqY0FBQUFBQUFZaGRBTUFBQUFBWUJCQ053QUFBQUFBQmlGMEF3QUFBQUJnRUVJM0FBQUFBQUFBQUFBQUFBQUFBQUFBQUFBQUFBQUFBQUFBQUFBQWdCK2Qvd05lcENTL3NVZXkvd0FBQUFCSlJVNUVya0pnZ2c9PSIsCgkiVGhlbWUiIDogIiIsCgkiVHlwZSIgOiAibWluZCIsCgkiVmVyc2lvbiIgOiAiIgp9Cg=="/>
    </extobj>
    <extobj name="C9F754DE-2CAD-44b6-B708-469DEB6407EB-4">
      <extobjdata type="C9F754DE-2CAD-44b6-B708-469DEB6407EB" data="ewoJIkZpbGVJZCIgOiAiMjA5NTM2NDA5NDg2IiwKCSJHcm91cElkIiA6ICI4MTkyNjYxOTkiLAoJIkltYWdlIiA6ICJpVkJPUncwS0dnb0FBQUFOU1VoRVVnQUFCcUlBQUFIUENBWUFBQUE0V3N0b0FBQUFDWEJJV1hNQUFBc1RBQUFMRXdFQW1wd1lBQUFnQUVsRVFWUjRuT3pkZDVoVTFmMC84TTh1ckxCTEZTa3FWUlQ3VjBHeEVKVW90aUFXck5ndzFxaUlKQ3IyRXV3UzdJckdnaG9MOWhJVmtTQ29XTkNnZ2dKQnhZb2cwdXNDVW5aL2YvQmpaTmsydSt4bFpYbTluaWZQTS9mT3VlZCtOakp6WitaOXp6a1orZm41K1FFQUFBQUFBQUJweXNqSXlFaW5YV2JTaFFBQUFBQUFBTEJoRWtRQkFBQUFBQUNRQ0VFVUFBQUFBQUFBaVJCRUFRQUFBQUFBa0FoQkZBQUFBQUFBQUlrUVJBRUFBQUFBQUpBSVFSUUFBQUFBQUFDSkVFUUJBQUFBQUFDUUNFRVVBQUFBQUFBQWlSQkVBUUFBQUFBQWtBaEJGQUFBQUFBQUFJa1FSQUVBQUFBQUFKQUlRUlFBQUFBQUFBQ0pFRVFCQUFBQUFBQ1FDRUVVQUFBQUFBQUFpUkJFQVFBQUFBQUFrQWhCRkFBQUFBQUFBSWtRUkFFQUFBQUFBSkFJUVJRQUFBQUFBQUNKRUVRQkFBQUFBQUNRQ0VFVUFBQUFBQUFBaVJCRUFRQUFBQUFBa0FoQkZBQUFBQUFBQUlrUVJBRUFBQUFBQUpBSVFSUUFBQUFBQUFDSkVFUUJBQUFBQUFDUUNFRVVBQUFBQUFBQWlSQkVBUUFBQUFBQWtBaEJGQUFBQUFBQUFJa1FSQUVBQUFBQUFKQUlRUlFBQUFBQUFBQ0pFRVFCQUFBQUFBQ1FDRUVVQUFBQUFBQUFpUkJFQVFBQUFBQUFrQWhCRkFBQUFBQUFBSWtRUkFFQUFBQUFBSkFJUVJRQUFBQUFBQUNKRUVRQkFBQUFBQUNRQ0VFVUFBQUFBQUFBaVJCRUFRQUFBQUFBa0FoQkZBQUFBQUFBQUlrUVJBRUFBQUFBQUpBSVFSUUFBQUFBQUFDSkVFUUJBQUFBQUFDUUNFRVVBQUFBQUFBQWlhaGUyUVVBQUFESnlNMWRGQU1IdmhRalJud1VVNlpNamNXTGwxUjJTV3hBc3JOclJ0T21tMFhIam52R2lTY2VGYlZxNVZSMlNRQUFRQ1hJeU0vUHo2L3NJZ0FBZ0lvMWF0U1l1UEhHTzJQYXRCbVZYUXBFa3lhTjRzb3IveGE3N2RhMnNrc0JBQUFxU0VaR1JrWmE3UVJSQUFCUXRZd2FOU1o2OWJxeXNzdUFRdTY1NThabzMxNFlCUUFBVllFZ0NnQUFOa0M1dVl2aXBKTjZwRVpDTlduU0tNNDc3L1JvMTI3SGFOaXdRU1ZYeDRaazVzelpNWHIwdUxqMzNnRXhmZnJNaUZqNTcvR3BwKzR6VFI4QUFGUUI2UVpSbVVrWEFnQUFyRHNEQjc2VUNxRWFOMjRZano5K1R4eDRZRWNoRk90Y3c0WU40c0FETzhZVFQ5d2JqUnMzaklpSWFkTm14TUNCTDFWeVpRQUF3TG9raUFJQWdDcGt4SWlQVW85Nzlqd2o2dGF0VTRuVlFFVGR1bldpWjg4elV0dnZ2ZmRSQ2EwQkFJQ3FSaEFGQUFCVnlKUXBVMU9QMjdYYnNSSXJnZCtzL205eDh1UmZLckVTQUFCZ1hSTkVBUUJBRmJKNDhaTFVZOVB4OFh1eCtyL0Z4WXNYVjJJbEFBREF1aWFJQWdBQUFBQUFJQkdDS0FBQUFBQUFBQkloaUFJQUFBQUFBQ0FSZ2lnQUFBQUFBQUFTSVlnQ0FBQUFBQUFnRVlJb0FBQUFBQUFBRWlHSUFnQUFBQUFBSUJHQ0tBQUFBQUFBQUJJaGlBSUFBQUFBQUNBUmdpZ0FBQUFBQUFBU0lZZ0NBQUFBQUFBZ0VZSW9BQUFBQUFBQUVpR0lBZ0FBQUFBQUlCR0NLQUFBQUFBQUFCSWhpQUlBQUFBQUFDQVJnaWdBQUFBQUFBQVNJWWdDQUFBQUFBQWdFWUlvQUFBQUFBQUFFaUdJQWdBQUFBQUFJQkdDS0FBQUFBQUFBQkloaUFJQUFBQUFBQ0FSZ2lnQUFBQUFBQUFTSVlnQ0FBQUFBQUFnRVlJb0FBQ0E5Y1MwYVRNcXV3UUFBSUF5cVY3WkJRQUFBRkM2bVRObng5RkhueEdiYkxKeDdMSEhMdEdyMTVsUnUzYXR5aTRMQUFDZ1JFWkVBUUFBckFjR0RSb2FLMWFzaU9uVFo4YllzUk9FVUFBQXdIcEJFQVVBQVBBN2w1K2ZINisrT2lTMTNhMWIxMHFzQmdBQUlIMm01Z01BQU1wbHhveFpNWHo0ZXpGbXpQajQ1cHNmWXU3Y2ViRmt5YTlSdTNhdDJHeXpKdEd1M1k3UnBjc0IwYnAxeXpMM3ZYanhrbmozM1pIeDFsdnZ4bzgvVG9tWk0yZkZSaHR0RkkwYWJSSnQyKzRRblR2dkh6dnNzTTN2b3VaNTh4YkVpQkVqNDcvL0hSM2ZmUE45ekp3NU94WXZYaEkxYTlhSVRUYlpPTGJiYnV2WWI3KzlZcDk5OW9qTXpQTGRDL2pSUjUvR3p6OVBpNGlJaGcwYlJKY3UrNWVySHdBQWdIVXRJejgvUDcreWl3QUFBQ3BHaHc1ZFVvOUhqaHlVeURsKy9ubGEzSC8vWS9IMjJ4L0VpaFVyU215YmtaRVJYYm9jRUJkZWVFNWtaOWRNcS85UFB2azhyci8rOXBnK2ZXYUo3UTQ1WlArNDZLSnpJeWNudTlKcXZ2ZmVSK0w1NTErTHBVdVhsbHJERmx1MGlLdXZ2akMyMjY1TnFXM1hkTlpaRjhXNGNWOUdSRVJPVG5ZMGJMaEptZnNvcXp2dXVDNDIzN3hKaGZXM0x2NXRBZ0FBNjA1R1JrWkdPdTJNaUFJQUFOTDI5dHNmeEhYWDNSWkxsdnlhVnZ2OC9QeDQvZldoOGNNUFA4Vzk5OTRjTldwc1ZHTDd3WU9IeC9YWDN4N3AzQy8zeGh2RFl0S2tLWEhmZmJkRVZsWldwZFE4ZVBDd3RFS29pSWp2djU4VTU1MTNXZHh4eDNXeDg4NDdwSFZNUk1RSEg0eEtoVkFSRVlzV0xZNUpreWFuZlh4NUxWdTJMUEZ6QUFBQVZaOGdDZ0FBU051NGNWK21BcDJzckt6WWQ5OC94UDc3N3hOYmJiVkZORzY4U1N4ZHVpeSsvMzVTREIzNmJyejQ0cURVNktOeDQ3Nk1lKzU1T0hyMzdsRnMzMlBIVG9pYmI3NDdGVUpWcjE0OXVuVTdQTHAwT1RBMjMzelRtRHQzWHJ6enpnZnh5Q1BQeFB6NUMxTDkzbmJiUCtPeXk4NnZsSm9qSW1yV3JCRUhIYlJ2N0wzM0hySHR0bHRGL2ZyMVl2bnk1VEYxNnJUNDczOUh4NU5QdmhDelpzMkppSlZURHY3OTcvM2k2YWYvbWZZSXNZY2Zmakt0ZGdBQUFMOUhnaWdBQUtETTl0dHZyemovL0ROaXM4MEtUdDJXbFpVVk8rNjRiZXk0NDdiUnNXT0h1T0NDcTJQWnN1VVJFZkhLSzI5RzkrN0hScE1talFyMWw1K2ZILy80Ui8vVUtKeXNyT3JScjkvZlk0ODlka20xYWRLa1VYVHIxalYyMjYxZG5IUE9KYkZnd2NLSWlIanR0U0Z4L1BGZG8xV3I1dXUwNW9pSUxsME9pQk5QUENycTE2KzNScC9WbzNYcmx0RzZkY3Y0MDUvMmk3UE82aDJUSi84Y0VSSFRwczJJNGNQZmp5NWREaWl4M29pVkk2NisvUEtiMU4vL3pETVBSTTJhTlVvOUxxTGdWSGp2di85cVZLdFdMYTNqQUFBQUtsTDVWc29GQUFBMlNOV3JWNCtMTCs0Uk45MTBSYUZBWjAyNzdycFRISGZjRWFudEZTdFd4SHZ2ZlZSazI3ZmVHaEhmZlBOOWFydDc5Mk1MaEZDcmE5MjZaZlRzZVhwcU95OHZQeDUvL0xsMVhuTkVSSThlcHhVS29kWlV2MzY5T09lY1V3cnNHek5tZkluSFJFVE1uVHN2N3Jycm9kUjJ6NTZucHgxQ0FRQUEvRjRJb2dBQWdMU2RlbXEzT09xb0xxVTMvUDhPT3VpUEJiYS8rdXE3SXR1OS9QTGcxT1BzN093NCtlU2pTK3ozMEVNUGpJWU5HNlMyUjR6NEtEV2wzcHFTcXJrczJyZHZXMkI3N3R4NXBSNXo1NTBQeGJ4NUs2Y2diTnQyeHpqZ2dJNXJYUWNBQU1DNkpvZ0NBQURTbHU2NlJxczBiOTYwd1BhOGVZVURtQVVMRnNZWFgvd3Z0YjMvL250SGRuWjJpZjFtWm1iR2dRZitGaGpsNWk2S3p6Ly9YNUZ0azZpNXJISnlDdFpRdTNaT2llM2ZmLy9qR0RMazdZaUl5TXpNaUFzdlBHZXRhd0FBQUtnTWdpZ0FBQ0F4MWFzWFhKY29LeXVyVUp1UFAvNnN3R2ltOXUxM1RxdnZ0bTEzTExDOWVwaTFOdEtwdWF4Ky9ubGFnZTF0dHRtcTJMWlRwdndTMTE1N1cycjdxS01PalRadHRsanJHZ0FBQUNxRElBb0FBRWpNMUtuVEMyd1h0VWJUTjkvOFVHQjd4eDIzUzZ2djdiZmZ1c0QycEVsVHlsWmNNZEtwdWF4ZWYzMW82bkgxNnRWai8vMzNLYkxkMHFWTDQvTExiNHlGQzNNaklxSmx5Mlp4M25tbnJmWDVBUUFBS29zZ0NnQUFTTXhubjMxUllIdm5uWGNvMU9hSEh5YWxIbGVyVmkzdDRLZGh3d1lGUml2OTlGUEZCRkhwMUZ3V2I3d3hMSjUrK3VYVTlxbW5kb3RHalRZcHN1Mnp6NzRhRXlldVhKTXFLNnQ2WEh2dEpWR3pabzIxT2o4QUFFQmxxbDdaQlFBQUFGWFhxNjhPU1QydVhidFc3TG5uTG9YYS9QVFR6Nm5IalJwdEVwbVpHV24zMzdoeHc1Z3laV3BFUk15YU5XY3RLdjFOT2pVWEp5OHZMeFl0V2h4VHAwNkw4ZU8vaWpmZmZEcysvM3g4NnZuamorOGFwNTkrUXJISEgzOTgxL2poaDBueHhodkQ0aTkvNlI3YmJMTmxSRVIwNk5DbEhIL0piL2JlKy9BeXRlL2UvWmpvMGNOSUxBQUFZTzBKb2dBQWdFUzg5ZGFJbURCaFltcjdtR01PTFhLOXBWWFQwRVZFYkx4eHZUS2RvMjdkMmpIbC93K0VXcng0U2ZrS1hVMjZOYTl1OHVTZjQ5aGp6eXF4VGR1Mk84WVpaNXhZNnZwWFdWblY0NnFyTG9nZGR0Z211blk5SlAzQ0FRQUFmcWNFVVFBQVFJV2JPWE4yM0hiYlAxUGJqUnB0RWllZmZFeVJiVmNQa0RiYWFLTXluYWRHamQvYUwxbXlka0ZVV1dvdWkwNmQ5bzc5OXRzcmR0aGg2OUliUjBSR1JrWWNkVlRSSTZBMjJtaWpPT1NRL2RQcTU1VlhCcWNlZCszNnA0aElmNlRaamp0dW0zWmJBQUNBa2dpaUFBQ0FDclZzMmJLNDRvcWJZdTdjZVJHeE1saTU0b3EvUnExYU9VVzJMeGhFbFR6NmFFMnJCMWRMbHk0clI3VXJsYlhtc2hnKy9QMFlQdno5eU02dUdTZWZmRXljY3NxeFViMTYrYjZLWldmWGlFc3Y3WmxXMjlXRHFONjllMFMxYXRYS2RVNEFBSUMxSVlnQ0FBQXFUSDUrZmx4Ly9lMHhkdXlFMUw3VFRqcys5dHh6MXpTUEw5djVsaTlmbm5xY25WMnpiQWVuenJsMk5UZHJ0bm1NSERrb0luNWJJMnJtek5ueDdiYy94QWNmaklyaHc5K0xYMzlkR29zWEw0bUhIbm95Um84ZUY3ZmQ5dmN5ai80Q0FBQllIMlZXZGdFQUFFRFZjZWVkRDhiUW9TTlMyd2NjMERIT1BQT2tFbytwV2JORzZ2R3Z2LzVhcHZQOSt1dlMxT1B5QmxIbHFiazRtWm1aVWJ0MnJXalZxbm5zdi84K2NjMDFGOGF6eno0WWJkdnVrR3J6eVNkajRvNDdIaWhYL3dBQUFPc2JRUlFBQUZBaDdyLy9zWGp1dVZkVDI3dnV1bE5jYzgyRmtaRlI4dHBFT1RuWnFjZXJUOU9YanRYYmwyY2F2ZkxXWEJaTm1qU0tPKys4SVpvMzN6eTE3OVZYaDhTUFAwNnVzSE1BQUFEOFhnbWlBQUNBdGZiUVEwL0c0NDgvbjlyZWFhZnRvMSsvYXlJcnEvUTFuK3JWcTV0NlBIMzZ6REtkZDlxMEdhbkhUWnR1VnFaajE2Ym1zcXBSWTZNNDdiVGpVOXQ1ZWZueDl0c2ZWUGg1QUFBQWZtOEVVUUFBd0ZwNStPR240cEZIbms1dDc3amp0bkg3N2RkR2RuWjJDVWY5cGxXclpxbkg4K2N2aUVXTEZxZDEzSUlGQ3lNM2QxRnFlNHN0bXFkWjhkclhYQjd0MjdjdHNQM2RkejhtZGk0QUFJRGZDMEVVQUFCUWJvODg4blFNR0RBd3RiM3p6anZFWFhmZFVLWnA4bHExYWxGZ2U4S0VpV2tkOTcvL2ZWMWdlOHN0VzZWMVhFWFVYQjcxNjljcnNGM1c5YkFBQUFEV1I5VXJ1d0FBQUdEOTlOaGp6OFpERHoyWjJ0NTExNTJpWDcrL1IzWjJ6VEwxczlOTzJ4ZlkvdXl6TDJMWFhYY3E5YmpSbzhlbEhtZG1ac1FlZSt4YTZqRVZWWE41ekorL29NRDJ4aHZYTDlTbVc3ZXpTK3hqd1lMY1V0c1U1Y1FUZTVUNW1JaUlWcTJhUjkrK1Y1WHJXQUFBZ0FoQkZBQUFVQTZQUC81OFBQREE0Nm50UGZiWUpmcjJ2VHBxMU5pb3pIMjFhN2RqMUtsVE94WXNXQmdSRVcrK09Uek9PT09reU16TUtQYVl2THo4R0RMazdkVDJUanR0SHcwYUZBNTJrcXE1UEQ3NzdJc0MyNjFidHl6VVp0S2t5U1gya1plWFYycWJvcFRubUlpSUdqVXFmcjBzQUFCZ3cySnFQZ0FBb0V5ZWZQS0Z1UC8reDFMYmUrMjFXL1RyZDAyNUE1MXExYXJGL3Z2dm5kcisrZWRwTVdUSThCS1BHVEprZVB6eXkvVFU5aEZIZEY2bk5VZEV6SjA3UCsyMnk1WXRqOGNlZXphMW5aR1JFUjA3N2xudWN3TUFBS3d2aklnQ0FBRFNObkRnUzlHLy82T3A3WTRkTzhRTk4xd1dXVmxyOTlYaXozL3VGb01HRFl0bHk1WkZSTVFkZHp3WTIyeXpWWkdqaHI3NzdzZTQ4ODZIVXR0YmJiVkZISFRRdnV1ODVoTlBQRGN1dlBEczZOUnBueEpIYitYbUxvcHJyNzAxdnZ2dXg5Uyt6cDA3eGFhYk5pN1VkdVRJUVd0VjArbzZkT2lTZXZ6Kys2OUd0V3JWS3F4dkFBQ0FkQmtSQlFBQXBPV1paMTZKZSs0WmtOcnUxR252dU9tbXk5YzYwSW1JMkhUVHh0RzkrekdwN1FVTEZzWmYvdEk3SG4vOCtaZ3k1WmRZdW5ScFRKMDZMUVlPZkNuT1B2dmkxSHBMV1ZsWmNlbWxQWXNOZ3BLc2VjNmN1WEgxMVgzamhCUE9qc2NlZXpiR2pwMFFjK2JNalJVclZrUnU3cUw0NnF0djQvSEhuNHNUVGpnbjNudnY0OVJ4bTIzV0pIcjJQSDJ0enc4QUFMQSt5TWpQejgrdjdDSUFBSUNLc2Zvb21Jb2NYYk5tMytWVlVrMzUrZmx4eFJVM3hUdnZmSmhXWDVtWkdkR256eVZ4NElFZGkyMlRaTTNsNmJ0cDA4M2lycnV1ajZaTk4xdmJza3IxZXhzUmxlUy9UUUFBWU4zTHlNZ29mbXFJMVJnUkJRQUEvQzVrWkdURWRkZGRHaWVmZkV5SlU5MUZSRFJwMGlqdXVlZm1Fa09vcExWdjN6YnR0bGxaV1hIMDBWM2lpU2Z1V1NjaEZBQUF3TytGTmFJQUFJRGZqYXlzNm5IZWVhZEY1ODZkWXRDZ3QyTFVxTkV4YmRyTVdMTGsxMmpVcUVHMGJOazhEamlnWSt5Nzd4OGlPN3RtcGRaNnp6MDN4c1NKMzhjNzczd1E0OFo5R1QvK09Ebm16MThZdi83NmErVGtaRWU5ZW5XalRac3RvbTNiSGVLZ2cvYU5qVGV1WDZuMUFnQUFWQVpCRkFBQWtKWjFPWjFhNjlZdDQvenp6MWpyZnBLdXVVMmJMYUpObXkwU1BRY0FBTUQ2ek5SOEFBQUFBQUFBSkVJUUJRQUFBQUFBUUNJRVVRQUFBQUFBQUNUQ0dsRUFBQUJWVUwxNmRWS1BNekl5S3JFU0FBQmdReWFJQWdBQXFJTGVmUE9aeWk0QkFBREExSHdBQUFBQUFBQWtReEFGQUFBQUFBQkFJZ1JSQUFBQUFBQUFKRUlRQlFBQUFBQUFRQ0lFVVFBQUFBQUFBQ1JDRUFVQUFBQUFBRUFpQkZFQUFBQUFBQUFrUWhBRkFBQUFBQUJBSWdSUkFBQUFBQUFBSkVJUUJRQUFBQUFBUUNJRVVRQUFBQUFBQUNSQ0VBVUFBQUFBQUVBaUJGRUFBQUFBQUFBa1FoQUZBQUFBQUFCQUlnUlJBQUFBQUFBQUpFSVFCUUFBQUFBQVFDSUVVUUFBQUFBQUFDUkNFQVVBQUFBQUFFQWlCRkVBQUFBQUFBQWtRaEFGQUFBQUFBQkFJZ1JSQUFCUWhXUm4xMHc5bmpsemRpVldBcjlaL2Q5aWRuWjJKVllDQUFDc2E0SW9BQUNvUXBvMjNTejFlUFRvY1pWWUNmeG05WCtMelpwdFdvbVZBQUFBNjVvZ0NnQUFxcENPSGZkTVBiNzMzZ0V4Zi82Q1Nxd0dJdWJQWHhEMzNqc2d0YjNQUG51VzBCb0FBS2hxQkZFQUFGQ0ZuSGppVWRHa1NhT0lpSmcrZldaMDc5NHpoZzRkWVpvKzFybVpNMmZIMEtFam9udjNuakY5K3N5SWlOaDAwOFp4MGtsSFYzSmxBQURBdXBTUm41K2ZYOWxGQUFBQUZXZlVxREhScTllVmxWMEdGSExQUFRkRysvWnRLN3NNQUFDZ0FtUmtaR1NrMDg2SUtBQUFxR0oyMjYxdDNIMzNqYW1SVVZEWm1qUnBKSVFDQUlBTmxCRlJBQUJRUmVYbUxvcUJBMStLOTk3N0tDWlAvaVVXTDE1YzJTV3hBY25Pem81bXpUYU5mZmJaTTA0ODhhaW9WU3Vuc2tzQ0FBQXFVTG9qb2dSUkFBQUF4YmoyMm40eGRlcks5WTNPT09PRTJHMDNJM29BQUFBaTBnK2lxaWRkQ0FBQXdQcnF6VGZmallpVjkrNE5HUEMwSUFvQUFLQ01yQkVGQUFBQUFBQkFJZ1JSQUFBQUFBQUFKRUlRQlFBQUFBQUFRQ0lFVVFBQUFBQUFBQ1JDRUFVQUFBQUFBRUFpQkZFQUFBQUFBQUFrUWhBRkFBQUFBQUJBSWdSUkFBQUFBQUFBSkVJUUJRQUFBQUFBUUNJRVVRQUFBQUFBQUNSQ0VBVUFBQUFBQUVBaUJGRUFBQUFBQUFBa1FoQUZBQUFBQUFCQUlnUlJBQUFBQUFBQUpFSVFCUUFBQUFBQVFDSUVVUUFBQUFBQUFDUkNFQVVBQUFBQUFFQWlCRkVBQUFBQUFBQWtRaEFGQUFBQUFBQkFJZ1JSQUFBQUFBQUFKRUlRQlFBQUFBQUFRQ0lFVVFBQUFBQUFBQ1JDRUFVQUFBQUFBRUFpQkZFQUFBQUFBQUFrUWhBRkFBQUFBQUJBSWdSUkFBQUFBQUFBSkVJUUJRQUFBQUFBUUNJRVVRQUFBQUFBQUNSQ0VBVUFBQUFBQUVBaUJGRUFBQUFBQUFBa1FoQUZBQUFBQUFCQUlnUlJBQUFBQUFBQUpFSVFCUUFBQUFBQVFDSUVVUUFBQUFBQUFDUkNFQVVBQUFBQUFFQWlCRkVBQUFBQUFBQWtRaEFGQUFBQUFBQkFJZ1JSQUFBQUFBQUFKRUlRQlFBQUFBQUFRQ0lFVVFBQUFBQUFBQ1NpZW1VWEFHVXhjZUozc1dCQmJtV1hBY0I2YXZMa24yUHg0aVdWWFFhd1hzbFBQZnIrK3gvaXR0ditXWW0xc0NHclVhTkdOR3JVb0xMTEFGZ3ZaR2RuUjdObW0xVjJHVUE1MUtsVEs5cTBhVjNaWlZEQk12THo4L05MYndhL0R6MTZYQmFqUjQrdDdESUFBQUFBQUtoZzdkcjlYOXgzM3kyVlhRWnB5c2pJeUVpbm5hbjVBQUFBQUFBQVNJU3ArVml2dFd2M2Y1VmRBZ0Rya1lrVHY0dUZDMytiNHJWMjdWcVZXQTJ3UGxpMGFGSGs1YTE4bkptWkVXbmU4QWNWWXNXS0ZhbkgxYXBWaSt6c21wVllEY0R2MjVxZjgwM3RCZXNQTTJCVmZZSW8xbHY5Kzk4U3Urd2lpQUlnZmF0UDhlbzZBc0R2M1dlZmpZM3p6cnNzSWlKMjJtbDcwOVFBbEdEMTk4dzJiVnA3ejRUMXlPcXZYNm9tVS9NQkFBQUFBQUNRQ0VFVUFBQUFBQUFBaVJCRUFRQUFBQUFBa0FoQkZBQUFBQUFBQUlrUVJBRUFBQUFBQUpBSVFSUUFBQUFBQUFDSkVFUUJBQUFBQUFDUUNFRVVBQUFBQUFBQWlSQkVBUUFBQUFBQWtBaEJGQUFBQUFBQUFJa1FSQUVBQUFBQUFKQUlRUlFBQUFBQUFBQ0pFRVFCQUFBQUFBQ1FDRUVVQUFBQUFBQUFpUkJFQVFBQUFBQUFrQWhCRkFBQUFBQUFBSWtRUkFFQUFBQUFBSkFJUVJRQUFBQUFBQUNKRUVRQkFBQUFBQUNRQ0VFVUFBQUFBQUFBaVJCRUFRQUFBQUFBa0FoQkZBQUFBQUFBQUlrUVJBRUFBQUFBQUpBSVFSUUFBQUFBQUFDSkVFUUJBQUFBQUFDUUNFRVVBQUFBQUFBQWlSQkVBUUFBQUFBQWtBaEJGQUFBQUFBQUFJa1FSQUVBQUFBQUFKQUlRUlFBQUFBQUFBQ0pFRVFCQUFBQUFBQ1FpSXo4L1B6OHlpNkM4c3ZOWFJRREI3NFVJMFo4RkZPbVRJM0ZpNWRVZGtsVWdPenNtdEcwNldiUnNlT2VjZUtKUjBXdFdqbVZYUkpRUmJtT1ZFMnVJMEJWNS9wVk5ibCtRY1h6ZmxrMWViL2NjSGdOVjAxVjZUV2NrWkdSa1ZZN1FkVDZhOVNvTVhIampYZkd0R2t6S3JzVUV0U2tTYU80OHNxL3hXNjd0YTNzVW9BcXhuVmt3K0E2QWxRMXJsOGJCdGN2V0h2ZUx6Y00zaStyTHEvaERjUDYvaG9XUkZWeG8wYU5pVjY5cnF6c01saUg3cm5ueG1qZmZ2MThRd0orZjF4SE5qeXVJMEJWNFBxMTRYSDlndkx4ZnJuaDhYNVp0WGdOYjNqVzE5ZXdJS29LeTgxZEZDZWQxQ09WaGpkcDBpak9PKy8wYU5kdXgyallzRUVsVjBkRm1EbHpkb3dlUFM3dXZYZEFUSjgrTXlKVy9uZCs2cW43MXV1aG1zRHZnK3RJMWVjNkFsUkZybDlWbitzWFZBenZsMVdmOTh1cXpXdTQ2cXRLcitGMGc2ak1wQXVoNGcwYytGTHFqYWh4NDRieCtPUDN4SUVIZHZSR1ZJVTBiTmdnRGp5d1l6enh4TDNSdUhIRGlJaVlObTFHREJ6NFVpVlhCbFFGcmlOVm4rc0lVQlc1ZmxWOXJsOVFNYnhmVm4zZUw2czJyK0dxYjBOOERRdWkxa01qUm55VWV0eXo1eGxSdDI2ZFNxeUdKTld0V3lkNjlqd2p0ZjNlZXgrVjBCb2dQYTRqR3c3WEVhQXFjZjNhY0xoK3dkcnhmcm5oOEg1Wk5Ya05iemcycE5ld0lHbzlOR1hLMU5UamR1MTJyTVJLV0JkVy8yODhlZkl2bFZnSlVGVzRqbXhZWEVlQXFzTDFhOFBpK2dYbDUvMXl3K0w5c3VyeEd0NndiQ2l2WVVIVWVtang0aVdweDRaa1ZuMnIvemRldkhoeEpWWUNWQld1SXhzVzF4R2dxbkQ5MnJDNGZrSDVlYi9jc0hpL3JIcThoamNzRzhwcldCQUZBQUFBQUFCQUlnUlJBQUFBQUFBQUpFSVFCUUFBQUFBQVFDSUVVUUFBQUFBQUFDUkNFQVVBQUFBQUFFQWlCRkVBQUFBQUFBQWtRaEFGQUFBQUFBQkFJZ1JSQUFBQUFBQUFKRUlRQlFBQUFBQUFRQ0lFVVFBQUFBQUFBQ1JDRUFVQUFBQUFBRUFpQkZFQUFBQUFBQUFrUWhBRkFBQUFBQUJBSWdSUkFBQUFBQUFBSkVJUUJRQUFBQUFBUUNJRVVRQUFBQUFBQUNSQ0VFWGlsaTFiSGdzWDVrWitmbjZwYmVmT25SOVRwMDVMcEk3cDAyZkc3Tmx6eTN6Y2hBa1RZK2JNMlFsVUJFQkZtRGR2UWN5YnQ2Q3l5d0NnaWxteFlrV2kvUzlldkNUUi9zdHI3dHo1c1hCaGJxbnQ4dkx5WS81ODExL1lrQ3hhdERqbXpDbjc3eXBsTlhic2hBby9UMlcvNStibUxvcnAwMmRXYWcxUWxmM3d3MC94K2Vmakl5OHZyN0pMb1JpQ0tFbzBlUEN3Nk5DaFMxeCsrWTNsN3VNLy8za25Eanp3dUxSQ29IdnVlVGlPT3VyME12WGZyZHZaMGFGRGwxTGJIWEhFbitQY2N5OHRVOTgvL3p3dHpqampncmovL3NmS2RGeEV4UExseStPYmI3NlB6ejRiVytaakFkWTNQWHBjRm9jZmZrcGFiWjkvL3JVNDk5eEwwdnFSS3gySEhYWnlkTzU4UW9YMHRicnp6Nzhpamp6eXRISWR1M1RwMGdyNUh3Q1Y0N3Z2Zm93Ly9lbUUrTWMvK2lmUy83UFB2aEtISG5weS9QZS9veFBwZjIxMDdueENuSEhHaFNXMnljMWRGR2VkZFdIMDZuV2w2eFZzUUY1NVpYQWNmdmlmWS9qdzl4TTd4eWVmZkI1bm4zMXhISGZjWDhwMU0zRnhUam5sL09qZCs5b3lINWVYbHhmVHBzMklHVE5tcmRYNS8vV3ZaK09JSS82OFZuM0ErbWpTcE1seDZhVTN4S1dYWGg4Ly9mUnpZdWQ1NXBsWDRweHpMb20zMy82Z1hNZW44L3R5dDI1blI3ZHVaNWVyZnlLcVYzWUIvTDY5K3VxUWlJam8yclZ6bVk3THpWMFVreWRQalcyMjJiTFFjOTkrKzBOc3VXV3JJdThFV2JMazE0aUlJcC9MeU1pSVJvMDJLVk1kYTJ2enpadkU3cnUzaXpmZkhCN2R1eDhiclZvMUw5VG00WWVmaXFWTGw4Yml4Yi9Hdkhuell2YnN1VEYxNnJTWU5tMW1yRml4SWhvMmJCQ3Z2ZmJFT3EwYllGMmJOV3RPMmwvTzVzNmRGMlBHakk4cnI3dzU3cmpqdXNqTVhMdjdZdkx6SXpJeTFxcUxJazJmUGl0KytXVjZPWTZiV1dGZk10OTk5K1hZYUtPTktxUXZBTkkzYk5oN3NYQmhidVRrMUV5ay8zcjE2c1dpUll2amxsdnVpWUVENzQrYU5Xc2tjcDZrMUtxVkUxdHMwU0lHRFhvcit2VzdQNjY4OHErVlhSS1FzTHk4dkhqaGhkZWpaczBhc2Z2dTdWTDdqenp5dExRL00zZnUzQ211dWVhaVlwOWZzR0JoM0hEREhaR2ZueCtYWE5JekdqU292OVoxUjBSOC92bjRtRHo1NS9qREg5cEhSTVNISDQ2S0ZTdnlZdm55NWJGOCtmTEl6VjJVK3QrY09mTml6cHk1TVh2MjNKZzVjM1pNbjc3eXQ1MTI3ZjR2N3J2dmxvaFlPWE5PY2JiWW9rVWNkRkMzT1B2c1UrS2trNDRxc2E2OHZMellkOStqMG1vTGF5T2RHL2pUMWFKRnMzajIyUWZTYWp0djNvSzQrT0xyWXRLa0tSRVJzZm5tbThaZi8zcFdXc2N1VzdZOCt2ZC9wTmpuR3pTb0g2ZWNjbHhFckJ5bC9mNzdIMGRXVmxaMDZOQStyZjVaOXdSUkZHdlNwQ2t4WnN6NDJIVFR4ckhiYnUxS1AyQTFkOTc1VUl3ZS9VVzg4TUtBQXZ1blQ1OFozYnYzak1jZXV5disvT2RleFI1ZjFBOTRtWm1aOGNFSHIwVkV4SzIzM2gvZmYvOWozSHZ2eldXcUt4My8vdmVic1dUSmIwTzI2OWF0RXpWcTFJeGh3OTZMMnJWelV2dGJ0MjRWdSszV05nWU1HSmphbDVWVlBXclZxaFcxYTllS3JiWnFGYlZyMTRwYXRXckZ2SGtMb2w2OU9oVmVLOEQ2Nk13elQ0cHg0NzZNS1ZOK2ljbVRwMGFMRmszWHFyK1ZVNzhta0VTVlU5MjZkZUtxcXk0b3NjMGJiN3dWbjMwMnR0UjIxYXY3cUFaUUdZWU1lU2VxVjY4ZXh4NTdlQ0w5SDN6d3Z2SGlpNi9IdUhGZnhtT1BQUnZubkZQNnFPSUpFM0ZYYVlvQUFDQUFTVVJCVkNiRzZhZi9MWkY2Um80Y1ZPWmpMcnJvblBqc3M3RXhhTkRRT1BiWVEyUHJyUXZmaEFoVUhjT0h2eDlUcDA2THM4NDZPV3JYcnBYYWYreXhoOFdDQlF0TFBIYkdqRmt4YU5CYlViZHU4YitMTEYrK1BDNi8vTWFZTm0xR1JFUmNjMDNmdU9hYXZzVzIzMisvdmVLbW02NUlxL2JYWDM4cklpSU9QL3pnaUlpNDZLSSt4YmJOeU1pSVRUYlpPT3JXclJOTm1qU0tyYmR1SFJ0dlhEOGFOS2dmeTVjdmo0eU1qQkxmaTU5Ly9xRll0bXhaV3RPNzV1Zm5wOTBXMWxidDJyWGlnQU02cmxVZnI3d3lPTzIyQ3hmbXhnVVhYQjJUSmsySnd3NDdLTDc4OHB0NDVwbFhJaWNuTzg0NjYrUlNqMSsrZkZrOCsreS9pMzIrUll0bXFTQnE3TmoveGF4WmMyTHZ2ZmVJbkp6c1V2c3VLWmhMSjdRcnFrMzc5bTNqbm52S1A2UFloc0N2RzVUNkF2dmxsK214MTE2SHB0WFhRdy9kRmp2dXVHM3N1KzhmNHZYWC94TVRKbnhkNFBrUkl6NksrdlhyeFZaYnRZNitmYThxZFB4eno3MGFuMzc2UlpIUFpXVDhkc2Y4dDk5K0gxT25UbytNSW02Qm56cDFXckhUKzAyYU5Mbkl2N2R2MzZ1aVk4Y09FUkh4NElOUEZEbjgrK0dIbnlxd2ZkaGhCOFZ1dTdXTmlJZ3VYUTZJU3k0NXoxM3JBR3U0OE1LL3g1UXB2eFRhdjNqeDRxaGV2WHBjZlBGMWhaNjcrdW9MWXNjZHQwMzdIUG41ZVZHdFdyVzFxck1pZmZqaHFNak9MdmtPK2xVQlUybnQzbm5udytqVWFlOEtxdzJBZ2tyN0x0UzE2Nm1sOWxHV080Tlh5Y2pJaUwvKzlheDQrdW1YNDVCRE9xVjFUSTBhRzBXTEZzM0tkSjQxVFpreU5WYXNXRkhtZnZyMHViWEkvWFhxMUk2c3JPb3hjT0RMaFo1cjJMQkI5T3hadG1uWGdkK24vUHo4K05lL25vdjY5ZXZGOGNkM0xmRGNpU2VXUHBKbjFLZ3hNV2pRVzFHdlh0MWkrNy81NXJ2ajAwKy9pSjEzM2lHMjNYYXJZdnNhUFhwY2ZQMzF0Mm5mN0R0cjFwd1lNdVR0MkdtbjdXUExMVnVsOWpkcDBpaHV1T0d5eU02dUdkbloyWkdUa3gxSEhYVjY1T1RVTEhGV20vejgvUGpiMzFhTzZKZ3c0WnNZTXVUdDZONzltTmhrazQwaklrb00yNkF5Tldpd2NWeDZhYysxNmlQZElHcldyRGx4d1FYWHhNU0ozMFhIamgzaXNzdk9qemx6NWtXUEhwZkdJNDg4SFhQbXpJdUxManFueE8veDJkblp4ZDRvcytibnR6ZmZIQjRSRVFjY3NFOWE5UjE5ZE9IZnVZY01lVHNXTHN3dDhyblYyMFJFSEh6d2ZvV2VhOVZxN1Q2amJRZ0VVUlQ1SlNRL1B5ODFiMmRadnFUVXFMRnlTb25kZDI4YjJkazFZL2p3RHdwTVovZm1tOE5qcjcxMmo4ek1qTmh5eXkxaTBhSkZCWTdQemw2WldtKzJXWk5DZmJkcDB6cjFlTXFVWDRxY0ppOWlaY0xmdmZzeGhmWS84Y1FMVWJkdW5UamlpSU1MUGRlOCtXOTM0dzhhOUZSOC8vMmttREJoWWh4eXlQNEYyczJkT3orZWUrN2ZjZnp4WFF0OHVNakt5aEpDQVJ1Y1RwMk9MclRvNytvZkNFZU9IQlJUcHZ3U2t5Wk5MbE8vWlYxSU9DOHZQemJhcU94QlZMZHVaNmRWVzJrL1VxNzU0ZmpLSzlNZnJadE8yL0xjcFE1QSttclhyaFg3N2JkWHVZNTk3YlgvRk5xM2RPblMrT01majB5N2ozVFdXaGs1Y2xDMGJ0Mnl6SUhYbWc0Ly9KU1lNV05Xb1g1dXV1bXVBdHV6Wjg5SjdUdnZ2Tk5UUDd3VVo5V1VPNnRyMGFLWklBcXFpTGZmL2lDKytlYjd1UERDY3lJbkp6dkdqLzhxUm93WUdkMjZkWTM1OHhmRWxDbFRTenoraXk4bVJFVFJJVTFlWGw3Y2VPT2Q4Y1lidzZKOSs1M2p0dHY2RlB2N3lsZGZmUnYvL3ZlYjBhSkZzemp2dlBUZVg1NTU1cFZZdG14Wm5ITEtzUVgyMTZoUm85RE5iN1ZxWmNmU3BjdEs3QzhqSXlPNmRWc1p4dDExMTBPUmxWVTl6anJyNU1qS3lvcUlTSTF1dXYvK3g0cGNiN3dpcDBpRDM2UHg0NytLeXkrL01XYk1tQlVkTzNhSUcyNjRMREl6TTJPVFRUYU8vdjF2aWIvOTdlcDQrZVUzWXVMRTc2SlBuNHVqYWROTjErcDh5NVl0ajJIRFZuNlc2dFBuMW1Kdm5sbmxqanV1aTk2OXp5MjBmOVNvTWJGd1lXNlJ6NjNlSmlKS2JFUHhCRkVVK1dYbW80OCtqUXN1dUNaMjNubUgrT2MvLzFIbVByT3lzbUszM2RyR08rOThHS2VlMmkwaUlyNysrdHNZUC82ck9QUE1reUlpb2wrLy92SHh4NThWZWZ3cHA1eGZhTitxSCtJV0xGZ1lNMmJNaWhrelpoVzRnSzk2Zk1naCs4ZlZWeGRlWFBlSkoxNkkrdlhyUlk4ZXBTODgvOUpMYjhSTEx3Mkt6VGZmTk5xMjNTRzF2MSsvL2pGOCtQdVJtWm1aK2pzQU5sUW5uM3hNTEZ1MjhvdmF5eSsvRWZQbUxVaTk1NjhwcVRBbEx5OHZJbUt0UmtRVmQ4UEZsQ2xUSXo4L0w1bzFLM3Jxd0tsVGY0bGx5NVlYK1Z6ejVwdkhJNC9jV2V3NTc3cnJvWGo5OWFFeGRPaHp4Ylk1L2ZTL0picVlLd0FyTldpd2NWeHhSZm5XT0NvcWlNckl5RXpyWnI1Smt5WkhabVpHc2RlWmRXbk52MlBod3R6VXZ0Tk9PejRpeWpieXl3K3RVSFVzVzdZODdyLy9YOUc4K2VaeDVKRXIxdy92My8vUkdEMTZiT3krK3k3eDRZZWpZdURBbDlMcWE4MVJURXVXL0JyWFgzOTdEQi8rZnV5eHh5NXh5eTFYRlJ0Q3paZ3hLeTYrK05xb1diTkczSGJiM3d0TUQxaWNPWFBteHNzdnZ4R3RXN2VNUC94aHQxTGI1K1JreC96NUpVOHp1THJSbzhkR216YXRVeUZVeE1wclFFa2pLZ3JLanhkZmROTVo2MVo1cnRGWFhYVkJkT2x5UUlsdFZxeFlFVTg4OFVJTUdEQXdsaTlmSGtjZDFTVXV1dWljQW10Q04yellJUDc1ejMvRU5kZjhJMGFPL0NST1BybEhuSG5tU1hIY2NVZEVWbGI1WW9xMzMzNC9GaXhZR1BYcjE0MjZkUXVPdWx5eFlrVk1tVEkxYXRYS2lVMDJhUkFScGM5Szh1aWp6eFQ3M1B6NTh3dWRnL1FKb2lqU3FpOGRoeDVhOHB0TVNRNDk5S0NZTVdObTVPZXYvSkV3T3pzN0RqLzg0TlIwZHIxNm5WbG9IdUYvL2V1NUdEbnlreExEcjFXTFFoNXdRTWRvMmJKWnZQRENhekZ2M29JNDQ0d1RJeUppNjYxYkYzdHN1bnIyUEQwKy92alR1T0dHMitQWlp4K01hdFdxeGVEQncyTDQ4UGVqVTZlOVUrY0MySkNkZnZvSnFjZkRoMzhROCtZdGlMUFBMbjJOaTNTVjVRTnlidTZpdE5vZmZmU2hoZTVlS3U1SHRVNmRqb25hdFhPS2ZiNmtFVlVaR1pueDdiYy94RG5uWEZMb3VlSERYMGhOelZlN2RxMGk2Nzc3N2hzTFRFa0x3UG9qSzZ0NldvRk5odzVkSWllbitPdk11clQ2RFNNZE9uUXBOWFQ2NUpNeHNldXVPNmVtU2wreFlrVjg5ZFczc2YzMld5ZGVLN0J1UGZYVWl6RjU4czl4NjYxL2orclZxOGNISDR5SzBhUEh4aC8vMkNGMjNYV25hTm15V2Z6cFQ0V25xVnJkdi84OUpGNTg4ZlVDVS9QOS9QTzB1T3l5NjJQaXhPK2pXclZxMGFEQnhuSDc3ZjhzdG84dnZ2aGZ6Smd4SzdiYmJ1dDQvUEhuQ3oxZjFBMEZEenp3Uk9UbUxvb2RkdGlteUtVZDFsU3JWazRzWGJvMDh2THlJek96NVBaejU4NlBpUk8vanhOT0tEZ0NOak16SS9WOTQ4a25YNGpwMDJmR2hSZWVVMncvdlh2M0tMVXVxRWhGelNJVlVmSk1VcXRQYTFtVU1XUEd4YTIzM2gvZmZ2dERaR1ZseGFXWDlveXVYVHVubmg4NjlOMVl1REEzamp6eWtLaGR1MWJjZW11ZitOZS9ubzBCQXdiR3ZmYytFaSsrT0NoT1BiVmJkTzY4ZjVrRHFSZGVlRDBpSXY3MnQ3OFVtakx2NjYrL2pULy91VmY4NlUvN3BmMWFlL0RCNHFmbWpBaEIxRm9RUkZISS9Qa0w0cjMzUG83czdKcXgvLzdwemExWmxIMzIyU01pSWdZTldya29aUFBtbThmbGwvZUtpSWpKazMrT1JZc1dGN3FEZmRVSGc2THViQjgzN3N2WWNjZHQ0NU5QVmc2RFBQZmNVMlB6elp2RTBLRWpZdDY4QlJVeVF1bkREMGVsN243WmZmZDJrWjhmTVhUb2lGaStmRm5jY2NlRFVidDJyZGh6ejExanlKQjNJaUpLL2JBRlFQbWxjemY1cWp1Y01qTXpvMW16elV0dHYycnU5dElzV3JRNEZpOWVIQzFhbE43bm1scTBhQlpObTI0YTIyN2JKcDU1cHZDUGVEVnJGcndEcTZnMlRabzBXdXNwQ2dDb3V0S2RYcmFpUmlSZmNzbDVVYWRPN1lpSWVPaWhKK09SUjU2T2J0Mk9pTC85N1M4UkVkR3YzMzN4Mm10RDR0eHpUNDJUVHo2bVFIdGcvZlh6ejlQaWtVZWVqdnIxNjhWWFgzMGI0OFo5R1crOTlWNWtaV1hGK2VlZkdSRXJSemcwYk5pZ3hINDIybWpsaUtIVlIwUk5tUEIxL1BERDVEamhoQ1BqNmFkZmpzR0RoNlZWMDRRSlh4ZGFqenlpY0JBMWNlSjM4ZHByUTlMcWM1VmF0WElpWXVWNnRxc2VGK2U5OXo2S3ZMeTgySFBQWFlwdDgrNjdJd3VNQm9IZmcrSm1paXJMVEZLcmpCLy9WVHp5eU5QeDRZZWpJaUtpZGV1VzBhZlB4ZEdtelJZRjJqM3d3Qk14WmNyVU9QTElReUppWldCNzJtbkh4NTU3N2hvMzMzeFhUSno0ZmR4ODg5M3g0SU5QeERISEhGYnNUQ3RybWpEaDZ4ZzdkdVhVbjBWTkU3eHF2ZW9tVFJxWDJ0YysrK3dSTTJlMmlUNTllcWYyclhsenpyMzNQcEpXWFJSTkVMVUJLMjN1OG1YTGxrV25Ua1duNUtWcDAyYUxtRGp4K3dMN0RqMzA1TlRqQXc3b0dHKzlOYUxZNDg4NjY2SWk5NDhjT1NoR2pQZ29talJwRkp0dlhuZ2RxYmx6NTBmbnppY1VjZVJLa3laTkx2YU8rZXV1dXpTZWVPSzVRblcvOUZMQkwyK3J6NSsrS29nYVAvNnJ1TysrUjRzOWI1TW1qZVBvbzAxUEFWQVc2ZHdodnVvT3A0aUlSeCs5TTNKeXNpdmszTjk5OTJORVJMUnExYUxNeDY2cWUvbnk1V2xOR1ZKVW0yclZxc1h0dDE5YjVuTURVSGF6WjgrSnZuM3ZyZXd5eW1YMXU0MVg5OVpiSTJMaHd0d0tPOCtSUng0U1M1Y3VqVDU5Ym8waFE5Nk9GaTJheGpISC9EYjFWUGZ1eDhibzBlT2lmLzlINDd2dmZvekxMLzlydWFmWUFYNC82dFNwRlN0V0xJKzVjK2ZGZ0FGUFJVUkc1T1hseFdtbkhSOU5tMjVhNHU4Z3ExdDFRL0hMTHcrT09uVldmdmJ0MGVPMCtMLy8yeTRhTjI0WVR6Lzljb2tqTVVzYXFWbFVNTDlzMmZLNC92cmJvMXExYXBHWFYvUlUyck5telk3cnI3Kzl3TDVWUDJUZmZQUGRVYU5HNFNrQ08zZnVGTzNicjV6bDU1MTNQb3lJaU04K0d4dGp4MzRaRVJIdDIrOGNmL2xMNzBMSHBUTnp3L3Z2djdwVzA0M0R1alpzMkh0eDFWVzNSTVRLSlZxNmR6OG1UajMxK0RKZC83ZmJyazA4K3VoZDhmTExiOFNBQVFOajFxdzVVYk5tamJTUFh6V05YcDA2dGVOLy95c2NVSy82WHQreVplazN1YWF6cnFXMUw5ZU9UNFlic09MbUxwODhlVXJrNWVWSHMyYWJsL3ZPalpOT09qcm16cDBYRVJHREJnMkxpUk8vaTdQT09qbHExVnI1QStIZWUrOFpKNTU0VkpuN25UMTdic3lhTlNjNmQrNVU1UE0xYTlZb2RvaHBhYmJZb25uY2QxL2ZXTDU4UllIOVAvLzhTOHlaTXpkMjJHSGJZbzVjZWFmTnhJbmZGZnY4RGp0c0k0Z0NOaGdMRml5TUw3LzhKalVWYTVLKy9mYUhpRmk1VnRTNGNWL0c3cnUzcTVCK1Z5MUNXcTFhK2U5Z0hELytxMktuNWx2ZDZqZHFySEwzM1RldWsvLy9BRmk1SHRJcnJ3eXU3RExLNWRKTGV4YTUvN1BQeGxab0VEVmx5aTl4eFJVM3hkZGZmeHR0Mis0WWZmdGVGWFhyL2pheW9XblRUZVBCQjIrTjNyMzd4T0RCdytPWFgyYkVQLzV4ZFZvM1pBQy9YM1hxMUk2bm4vNW4xS3RYTC9Mejg2TmJ0NzlFZG5iTk9PV1U0eUppNVFpS3Nsajl2YlpIajlPaWNlT0dGVnJ2S2c4Ly9HUk1uUGg5bkgzMktmSEFBNDhYMlNZM2QxRzg4VWJSbzdDR0RYdXZ5UDNiYmRjbTJyZHZHOU9tellpUFB2bzBJZ3F1SjFPdFdyWFVTSTRGQzNManhSZGZqOTEzYjVmV3RLV201V1pkK2ZqanorTFRUejh2OHJtNWMrY1ZHVEFYTlVwcXYvMzJqbDEzM1NteXM3T2pWNjh6bzNuenNzOG1Fckh5ZFhQTU1ZZkZJWWNjRUlNSEQwK3RSUmRSY29pN1lzV0ttRGp4KzlodnY3MmlaczJhOGU2N0g4YUtGU3NLQkxxcndxbmlsbkZKWjRSNVNZTWFJaUk2ZHR3eit2YTl1c1ErV0VrUXRRRXJhdTd5eno4ZkgrZWNjMGxzczgyVzhkaGpkNi8xT1pZdlg1NjZLQjl4eEo4S1RJazBlZkxQOGNNUGs5THVxMXUzcmhFUjhleXpEMFp1N3FKQ3p5OWJ0anplZWVmRE9QNzRJNk5CZy9vbDluWE9PWmZFVHo5TmlVR0RuaXIxdlBmZDkyaTg5dHAvU3B6V29tdlh6Z1crQktZenJ6cEFWWkdmbng5NWVTdlhBenozM0V0ajdOZ0owYXBWODNqeXlmNkpuL3ZUVDc5SVBYNy8vWThySklqS3k4dExUU3Y3eGh2RElpTWpJeTY3N1B6VXVrN3Arci8vMnk2R0RuMnUwUDdzN093NCtPRDlVaCtHaTI1VDhnS3FBRlNjdGZuY1hwNEZ2OWNIUzVjdWpkZGUrMDk4K09Hb09PaWdmZVBHRysrTTNOeEYwYlhybitMQ0M4OHQ4bTduZXZYcXhOMTMzeGk5ZS9lSnp6NGJHNzE2WFJVREJ0eWUxcm9zd08vWHFodVkrL2E5TitiUFh4QlhYMzFCYXNUQ3lKR0RJamQzVWFGcDdGYjl1RnRSMDRPVzFhaFJuOGNPTzJ3VDNic2ZVMndRVmRSNy8vMzNQeGFQUC81OC9PTWYxNlNXbXlqS3l5OFBUbjMvV2ZVM3Jyb2VyRm96ZDhTSWtmSGlpNjlIdDI1SHhCLytzRnRFUkx6KytuOWk4T0RoMGIvL0xXdjNCOEphR0RObVhMRWg4dno1QzRwOHJxZ2dLak16SSs2NDQvb0Nud251dlBQQnFGKy9YdHBUNjYwdUp5ZTd5SnY0NjlTcEhZY2NzbitCZmM4KysrK29WcTFhM0hMTGxWR2pSbzBZTldwMERCNDhMRWFQSHBzYXRiaDgrZklZTTJaY05HcTBTV3k2YWNsVDh4Vlg3Mk9QUFJ2MTZ0VkpUU200dW5uekZzVExMNytSN3A5SENLSll3OE1QRDR5SWlMUE9LbngzZG5sODhNR29tRGR2UVVTc25QS2lkdTFhcWVITi8vblBPOFhlZlZLVVZVRlVnd2IxVTBGVFhsNStyRml4Y2dSVDE2NS9qdG16NThZMTExd1luVHZ2WDJ3L0VSRno1c3lMMmJQbkZ2bmNqejhXVE1KWGhWNXI3cTlkdTFac3ZIRzlpQ2g2VFN1QXF1NnR0MGJFUng5OUdpTkhmcEo2VHgwN2RrTHN0TlAyY2ZEQisvNy9WcVV2OUZ0ZXk1WXRpeEVqUG9yNjlldEd5NWJOWStqUUVkR3IxNWxsRG96VzlQenpyOGFVS1ZOamp6MTJpUVlOTm81Qmc5NktYMzZaSHJmY2NsV3BkM2EvK21yNjg5QlhxMVl0N2ZZSEg3eGZrZE9EQVBEN3RPb0d2OUlzWEpoYmFwajEvUE1QcGJVTzR0cVlQMzlCZlBMSjV6RnExT2lJaVBqbGwrbXBLY2xQUFBHb2FOT21kUngwMEIrTC9DRm1kZG5aTmVPMjI2Nk4zcjM3eExISEhpNkVnaXBpM0xndjQ5VlgzNHcvL3JGRDdMMzNid0hOaEFsZlI2OWVWOFVsbC9TTUF3L3NXT2k0TVdQR1I5dTJPNlMySDN2czJmamhoNS9pOHN0N0pmclo5c2dqTzhmdXU3Y3I4MjgxalJwdEVoRVIwNmZQTExiTmdnVUw0OFVYWHkrMXJ6Rmp4a2RtWmtac3VXV3IxTDRmZnBnYzQ4ZC9WYURkckZsejBsN0hGaXJDMldlZmtncE1WN2Y2VGZXelpzMkplZlBtUit2V0xVdnNhODBiVTU1OTl0L1J0T2xtNVFxaWlyUHh4dlZUYTFLdTBySmxzNmhUcDNac3RkVVdCZXA0ODgyM1UwSFVmLzg3T2hZdFdoeWRPdTFUNmptSyt2OGpZbFVRVmEvSTUzLzhjYklncW93RVVSU3dhdDdlM3IzTHZpNUZVVitRbm4vKzFkaG9vNDFpNmRLbDBhdlhWYkgxMXEyalg3OXJZcU9OZnZ2QVVkb2RNamZkZEZlODl0cC9VdHY1K2ZreGZ2eFhNWFRvdXpGczJIc3hhOWFjaUZnNUgra1paNXdZLy8zdjZQaisrNUpIV3EyYU5uRDE0YVpubmRVOXNyS3F4L0hIbjEza01XdnVQK3l3ZzFKdmhEVnIrbkVRMlBCY2UrMXRxWFdRVnIzWER4NDhzTURpNUwvK3VqUnExRWgvanVleUdEUm9XQ3hZc0RDNmR2MVRiTFBOVnRHMzc3M3h4aHZENHZERER5NTNuNTk4OG5uMDcvOW9aR1ZseFYvL2VsYTBhdFU4Y25LeTQ4VVhYNDl6enJrazdyenoraElYWTc3NTVyVWZUVnlVdmZiYVhSQUZzQjZwV2JObWtkT2dyMjdTcE1tUm1aa1J6Wm8xTGJGZFZsWldSWlpXeUtKRmk2Tno1eE1pTHk4L3RhOVdyWnc0NVpUall1KzlkNC9XclZ0R3AwNTd4NDgvVG80Nzczd3dyVDVidDI0WmYveGpoNlJLQnRhaHhZdVh4UFhYM3g0NU9UblJ1M2VQMUw0Wk0yYkZGbHUwaksyMjJpTCsvdmQveEpJbFMrS3d3dzRxY095VFQ3NlFDcUllZXVqSmVPU1JwMk96elpyRXJGbHpDcTM3UFh2Mm5BSnJjcStwdU9kbno1NVRhTithZGFTcmFkUE5JaUxpcDUrbUZOdm1pU2VlajRVTGMyUDc3YmN1Y2syYWlKVTNUUThmL243azVlWEhWVmZkRWc4ODBDOHlNek1qTjNkUmdSdmJQdjc0czdqc3NodmloaHN1aTczMjJyMWNOVU1TTHI3NDJwZ3hZMVlNR0hCSGhVNmhXZHpOTjAyYmJoWXZ2UEJ3MnYyc2VXUE1wcHMyanUyMzN6cmVlbXRFbkhmZWFiSHh4dlhqMy85K015S2l5SkNjeWlHSW9vRFN2aXl0YWQ2OGVha1JUMnZPWnp0eDRuZng2YWRmeENHSDdCOXZ2REVzL3ZLWGsrUFdXKytQeXkrL0tmcjJ2U3JWcnJTN3dWY3RGcm5LQ1NlY2t4cWR0R3FFMWErL0xvMlhYbm8wTWpNenlqUTl4dXJEVFU4N2JlV0NlbmZjY1YyQk5zODg4MHA4L1BGbmhmWTNidHd3NXN4Wk9RS2dYcjE2YVo4VG9Lcm8xdTN3YU5kdXA5aDk5M1p4OHNubnhhUkprd3VFVVBuNStURjc5dHhTcDBzdGo5emNSVEZnd0ZPUmtaRVIzYnAxamNhTkcwYi8vby9HZ0FFRDQ2Q0Q5aTNUQXFlckRCLytmbHgzM1cyeGJObnl1UHp5WHJIRkZpMGlJcUozNzVWVEVEM3p6Q3R4OXRtOTQrNjdiNHFtVFRjdHNvOTBwaDhaT25SRVhITk4zemp1dU1QamdndUt2dmtCZ0hWbjl1dzUwYmZ2dlJYYTV6YmJiRm5xZEg4ZE9uU0puSnljU3AvT095Y25PNW8xYXhxNzdQSi9zZGRldThYRkYxOFhtMnpTSUU0NTVkaFVtN2ZmL2lCR2p4NWJwbjR2dlBDY2lpNFZxQVQ5K3ZXUFNaT21SUFBtbTBlZlB2M2lwNTkranVuVFowYjc5anZIUGZmY0ZMZmYzaWQ2OUxncyt2WHJIKzNiN3h5YmJmWmJ3UFRCQi8rTkR6NzRiN3o1NXR2eDFsc2pZcHR0dG94YmIrMVQ1STFkQ3hmbUZyZ0p1YXpQVjRSVm96KysrZWI3WXR1MGFORXNkdDU1aC9qREgzWXJOb2o2NUpNeE1XM2FqT2pVYWU4WVB2ejkrTmUvbm92VFRqcytacytlRzluWjJhbHpYSFhWTGJISkpnMWkyMjNiVlB3ZkEydmg0b3ZQaTdQUHZqZ3V1K3pHZVBEQmZtczk2OGdxQngrOFg1SDdLMkpVNEhISEhSNTkrdHdhQXdZOEhZY2ZmbEM4OTk3SDBhSkZzN1RXWGk3cHQrVFMxb2dpZllJb0NpakxsNkRSbzhmR3BaZmVFSm1aR2RHangrbUZmcFI3NktFbm8zWHJsckhMTGp2RkcyOE1pNDRkTzBSK2ZuNzA2M2RmM0hMTFBhbDJaYjE3dkZhdG5HamZ2bTBjZnZoQjhjYy9kb2p1M2M5UDNVMFk4ZHVQZ045ODgzMXN1bW5qSXFkUkttbSs0ajMzM0RXR0QzOC9jbkt5VTQ5WDdmL2YvNzZPbWpWcnBENmNmUHp4WnhFUnNlbW1qY3IwTndCVUJUMTdubEhpODlPbno0eGx5NVlsc2dqeDdiZi9NMmJPbkIyZE8zZUtWcTJhUjBSRXQyNUh4SUFCQStPMjIvNFpWMTc1MTdUN3lzMWRGUDM3UDVvYVZuL2VlYWNWR2xYMTE3K2VGY3VYcjRqL3g5NTloelYxdlhFQS80WWhlNGdvS29ycjV4NTFWaTJPWXJWcTNWYUwxYnExS09Lc0N1Njk5MTdGcmFoMVY4VlJjZSs2cW9pam9pTElFSmxoaytUM1Iwb2taaENRR0VpK24rZnhLZVRlM0J5YWM4Kzk5N3pudk9mZ3dUOHhmUGpFSFBPNnF4dGtjZnIwQlFEUzJXSTVEY2I0bk5sZFJFU2tHYUV3Q1VlUCt1dTZHSG1TWHgwak9UMEhybCt2L0xySHRYR0o5RjlXQ3U3UTBIQ2twMmVnWExreWFONjhDWm8yYlFCQXV2N3BzbVd6RUJUMEhJbUpRcVNscGN2ZTYram9nQWtUWmtNaWtlRDc3Ny9GNU1talZjN3l6MnRiOHZ2dmUvRGhReXdrRXNsbnB3TjFjaW9PUjBjSFBIbnlISm1abVVvNzN6dDJiSU5XclpyaDRFSFY2Zm0yYnZXRHJhME5wazBiQnlNakkyemJ0Zy9mZmRjTWI5NjhSV1JrRkpLVFV6QnUzQXhZV1ZsaTllcDVUTTFIQlU3MTZwVXhac3hRaUVUaWZBdENBY0RNbWVQejdWaWZwclZzM2JvRnRtM2JoeU5IVHVMbXpidVFTQ1Q0OWRkZk5Hb1grdmJ0b2ZUMVhic093dGJXQmwyNktENlhKeVFJWmJPdVNETU1SSkdjcUtob0hENThDajE2ZEZTYmVzamZQd0FMRnF5Q3NiRXg1cytmb3BCMjRkR2pJRnk1Y2d2VHBvMkRSUEl4eFVQMzdoM3c3bDBrNnRldmpmUG5yd0RJZldxK3RXdm55MGFRcVBMdVhTU0dEdjBOTldwVXdjcVZjNVV1cHF0S2VubzZWcXpZQkdOalk3bHBvVEV4Y2ZEMDlJYVRVd2xzMzc0U0ZoWVdlUGJzSlFEa21ET1ZpTWdRUFgzNkx3Q2dVcVg4YlNQOS9JN2cxS256c0xlM3c2aFJRMld2Ly9KTEQ1dzZkUjRuVHB4RjFhcVYwS05IUjQyT3QyWExiaHc1Y2dvV0ZoYVlOR2trMnJScHFYUy9jZU04a0pLU2d0T25MeUFzTEZ6dE1UVVpaSEhzMk9rY2Ixd1ppQ0lpMHI3UENhVG9lb1JzMTY3dGRmcjVSS1QvUm93WWhPSERCOERGeFJrV0Z1Wks5N0czdDhQTGw2L2g0ek1QN2RwOW5QRXdidHd3VEo0OEgrWExsOFcwYVdQenRVTTd5NUFoZlFCSUI0TDUrd2ZBdzZPZjNMcFVtbnI1OGpVcVZTcVBSbzNxd3Q4L0FQZnZQNWFiU1hIMTZpM1VyMThIbHBZV3NMUlUzU2QxK2ZJTlBId1lDQyt2d1RBM044UElrWVBoNGlKTndacVYzU2NvNkFWR2poeU0ycldybzJUSkVya3VLMUZlcGFTa1lOdTJmU3EzeDhYRnl5MWpBbnhjMXNUVGM2Qld5NmFwOFBCSWJOMjZEd0VCVjNEdTNBRVlHVWt6ZEJrYkc4UEhaeFNHRDUrSXNMQndOR3ZXR045OXAzNTlLRS9QQVJBS2s5Q2hRMnVsMjNmdE9naDdlenVsZjd0UW1JVGF0YXZEeVltVEV6VEZRQlRKMmJKbE4wNmNPSWU5ZXcraFRadVc2TjI3dTl6Q2lvQjBaTWVXTGJ0UnJGaFJMRmt5QTlXcnkwOGhGb3ZGV0xKa1BjcVVLWTIyYmIrVmpmek80dVUxQ0FCa2dhamNwdWJMS1FnRkFLVkxPNkZEaDlZNGRPZ2tGaTFhZzZsVHgrYjRuaXlIRDU5Q2RIUU14bzcxa0x0SmNuQ3d4NisvOXNXYU5iNVl0bXdqcGs0ZGl6dDNIc0RhMmtxV3ZvbUlpRDY2ZWZOdkFFRE5tdFh5N1poK2ZrZXdldlh2TURFeHdZSUZrMkZ2Ynl2YlptNXVodW5UZjRPWDF5UXNYNzRSZ0FROWVuVEs4WmdlSHYwZ0ZDWmh3QUIzdFl2QkN3UUNUSm8wQ3UzYmY0Y0dEZXJrZU54UE96WVhMVnFMbzBmOUZRWmdORzNhQVYyN3RvZTN0NWZzdGF5WnUwUkVST3BrdjNZUUVXbEQ1Y29WMUc0UERuNkRCUXRXNC9IanA2aFZxeHI2OXUySkNST2tTeHU0dWJtaWMrZTJPSDc4RENaUG5vOVpzeVpvMUtlVEYyL2Z2c09EQjQ4UkhoNlpxMEJVUkVRVWxpNWRqN2R2dzdGLy95WjgrNjByL1AwRGNQTGtYM0tCcURselZxQlNwZklxWjRnQ1FHeHNIUGJ0TzRyeTVjdmlwNStrenlFbFNqaGk2TkJmc0dMRkpwUXE1UVN4V0l3VEo4NWl4b3o4bXhsQ3BLbms1RlM1WlVvK2xaQ1FxSEs3cmdOUklTR2gyTDM3RVB6OUE1Q1ptUWxuNTFKSVNFaUV2YjEwdVpTTWpBeFpsaE1BZVAzNkxjTERJK1hTaFFMU05lN1dyWk1QdGdVRnZWRDV1VEV4c1ZpNmRJUEs3VUZCTDNEeDRuV1VLT0VvbDlhWUZERVFSWExHai9kRTFhci9nNS9mWVp3NmRSNysvZ0g0NXB1RzZOdTNKMnJXcklyNTgxZkQzLzg4S2xVcWoyWExacXFNK3NiSEoyRGt5TUV3TmpiTzhUTzF0YkQ3MkxFZWVQNDhHQ2RQL29YNjlldmdoeCsreS9FOWlZbENiTnUyRDhXS0ZVV1hMdTBVdHZmcTFRM256MS9CNmRNWDBMYXRHKzdkK3dldFdqV1RSZCtKaUVncUl5TURBUUhYSUJBSTBMaHgvYzgrWGxwYU9wWXYzNGpqeDgvQTJOZ1kwNmYvaHJwMWF5bnNWN2R1VFl3Zjc0bEZpOVpnMmJLTkNBeDhoZ2tUUnFnZExpS1kxQUFBSUFCSlJFRlV0V2hoWWE3eGdBVmpZMk9OZ2xCRVJFVGExTHQzTjlsYXZVUkVYMEpxYWhvQ0E1L2g0Y05BM0x2M0Q2cFcvUitLRkRIRjd0MkhBRWdIZC9YcjExT2hmMlQ4ZUU5RVJVWGp5cFZiR0RCZ0RDWk5HcVVpVUNSUjhwcm1uajZWZGlUbkZEakx5dG9qRm91eFo4OWgrUHJ1UVZwYU9ucjJsQWFPWEYwYndjbXBPUDc2NnpMNjlldUppaFhMSVMwdEhRa0ppVXFYWmNnK3UrVGZmMTlES0V6Q3NtVXpZV3BxS252OTc3OGY0dURCRS9EeUdvVFUxRFQ4L3ZzZTlPelpHVFZxVlBtc3Y1a290NG9WSzZyUnVzWUZnVmdzQmdBSWhVTDQrTXpGbFNzM0lSWkxVTEZpT2ZUcjF4TnQyclNVdFRmQndXOHdhOVl5UEgvK0VrNU94ZEd3NFZjNGVmSXZEQm8wQmhNbmVzSE56VlYyM0xTMGRCdzZwRHExNXFlRXdpU045cTljdVFJRFVUbGdJSXJrbUprVlFZOGVIZEc5K3c4NGMrWWlkdTQ4Z0d2WDd1RGF0VHR3Y0xCSFRFd2NtalJwZ0huekpxbnMxRE15TXNLRUNaNW8xcXl4UnArWjI5UjhtakkyTnNhY09kN1lzZU1BV3JWcUpyZE5KTXBVK2g1ZjM3MUlTRWpFdUhIRGxPWXROaklTWU1xVU1VaExTOGZac3hjaEZvdFZUdDhrSWpKa2YvNTVGZ2tKaVdqWThDc1VMMTdzczQ1MTkrNC9XTHg0TFVKQ3dtQnVib2FaTXljb3BJVE5ybXZYZGhDSlJGaStmQ05Pbjc2QTI3ZnZZK2pRWDlDeFk1dDhUUWVTZFdOTVJFVDBwU2tiTktlSjlQVDBuSGNpSXZyUHUzZVIyTHYzRUFJRG4rSEZpMWNRaVVRQXBGbG9PbmI4SGtlUCtzUFp1U1JtelpxSXFsVXJ5ZDZYdmMvRjFOUUVpeGRQdy96NXEzRDY5QVVNSHo0UmJkdTZZY2FNMzJScnQxaFltQ015OGoyaW8yUFVMaE9oeXF0WElYajQ4QW1zcmExeVhEb2hORFQ4di8rK3c5cTF2cWhWcXhxR0R2MEZseS9mUUZKU01xeXNMREYwNkMrWU8zY0ZwazFiaFBYckYrSDkrMmdBVUpvOVlmUG1YYktmR3pXcWl6NTl1c3RsRHJweDQyOU1tYklRLy90ZkJmVG8wUWtaR1JrNGR1dzBKaytlajAyYmxqQ3RGNUVLWVdFUkFLUkxwVnk2ZEFNdUxtVXdaRWdmdEc3ZFhOWjJKQ1lLc1gzN2ZodzRjQnlabVptb1hiczY1cytmREVkSEI1UXVYUksrdm5zd2VmSjhORzVjSHg0ZWZWRzllaFhZMjl0cUhJempXcGo1aTRFb1Vzckl5QWp0MjdkQzI3WnV1SGp4R254OTl5STQrQTBBNFAzN0Q3aCsvUTVhdFdvT0l5UGxDNzVwR29US2lVUWlRV2hvZUo1bkhEazVGY2U0Y1I2SWl2cUFva1Z0WVdabWhzZVBueUk4UEVwcGJ1T2hRMytCazFOeHRHN2RIS21wYVFDa0kxcXlyekZWc1dJNS9QdnZLeHc4ZUFLVksxZEVreVlOOHZiSEVSRVZja2xKeVRBeks0TEVSQ0ZpWW1KbHMyQ0Z3aVQ0K3U0RklKMUptbGZQbnIzRTc3L3Z3ZFdydHdBQVpjdVd4b0lGVXhSU3hpcno0NDhkNE9MaWpKa3pseUFtSmc2TEZxM0ZsaTI3MGEzYkQ3STg4cmtSRlJVTmtVZ0VHeHRybUptWjRkOS9YeUVpSWdybTVtYTVQbFpPeEdJeGtwT1RQM3V4WlNJaTBreElTR2krcnZXVW0yTUpoVWthN1c5blo0UFRwMVd2NmZDcGpJeE1DQVNRRzRCeDQ4YmZpSTlQVkpvVzY5MjdTRGc2RnBXdFg1TDFuUGZtVFNnbVRweWo5clBDd3lQZzd1NmhkTnZhdGZNL2UwQUtFZWxPa1NLbU9IVG9KSW9XdGNkMzN6Vkg0OGIxMGFCQkhWbndwR0hEcjJCalk0MkVoRVNrcEtUQXpNd2MvL3dUcU5EblltcHFpaGt6eHFOSmt3WTRmUGdVZnYyMXI5eTlidjM2ZFhEdDJtMzA3RGtFSlVya0xqQWpFbVVpUER3U1lyRUVuVHQvbjJQL1VkWWFyVlpXbHZEMEhJQnUzWDdBL2Z1UGNlellHVHg1OGh5clY4OURodzZ0Y2YzNkhRUUVYTVV2djNqSzFuR3FYTG1pd3ZHeU9yU3oydktzUHFLWW1EaHMyYklieDQ2ZFJzbVNKYkJreVhTWW1wckExTlFFYytmNndNdHJFZ1lPSElPSkUwZmcyMisveWRYZlRKUVhNVEd4V0xSb2JiNGVNeURnS2padDJpWDNXbVRrZTRYN2dzakk5d0NnOG40aHU2eWdUMXhjUEFCcGVrc1BqMzVvMTg1TmRuNUhSOGZnNE1FVE9IVG9CSVRDSkppYW1tTG8wRi9Rdi85UHNuNkpRWU4rUnAwNjFURnYzaXJjdW5VUHQyN2RRNjFhMVRCNjlGRFVxcFYveXdlUTVoaUlJcldNakFSbzFhb1ozTnhjY2VHQ05DRDE4dVZyVEp1MkNGdTI3TUdXTFV0aGEydVRiNSszYTlkQm5EaHhEdWJtWmpBeE1jYUhEN0dJakh5UG1qV3I1dm1ZRW9rRVBYc09VUmk1M3FoUlBZVjlyYXdzOGZQUDNiQnQyejY1VVMxZmZ5Mi83N0psR3lBU2lUQnUzTEE4bDR1SXFMQmJ0R2d0enAyN0pQdTllblZwYW9tbFN6Y2dKaVlPOWV2WGhxdHJvendkT3l3c0FoNGU0NUdXbGc0akl5TzR1M2VCaDBjL3BiTlZWV25VcUM3Mjc5K01qUnQzNFBqeE0waE1GS0oyN2VwNUtzL1pzeGNWOGtnRHlKZTBnMWtXTGx5RDI3ZnZJejA5SFI4K3hITGhZaUtpTDhUS3lsTHRURnQxVHAwNnIvQ2FpMHVaenkyU0FsdGI2MXp0Zi9mdVE0d2RPeDFtWmtWZ2JtNEdpVVM2N2dNQU5HeW9tR0oyNnRRRmN1c2psQzBySGZXZm5wNmU0NXFGR1JtWkt2Zkp6RlNlaVlLSUNnZEhSd2ZzM2JzQjVjdVhWVHBJS212MjByUnBpL0R3WWFEY3R2cjFGZHVhdG0zZDBMYXRtOExyM3Q1ZVdMaHdEZTdlZlpqcmRWSUZBZ0hzN0d6eDNYZk40T1UxT01mOSsvYnRpVmV2UWpCdTNEQTRPNWY4cjZ5MTRlMDlBdlBtcmNMRWlYT3dmdjFDekp3NUhqWTIxamgrL0F5aW8yUGc3RndLalJ0LzdCdXFVTUVGclZ1M2tQMCthZElvMUtoUkJjSEJiK0RuZHdSbnoxNUNlbm82NnRhdGhibHpmVkNzV0ZIWnZyVnFWY1BLbFhNd2FkSjhUSm8wRDVVclY4RFVxV05ScGNySFdXVkUrVTBvVE1MUm8vNzVmc3hQejluTVROWDNCYms1djJ2WHJnNVB6NEhvMXEwOXJLMnRaSzlMSkJJc1hMZ2ExNjdkQVFDMGJOa1VYbDZEbE01WWJOaXdMdno4TnY0M2Erb1lrcE5UVUttUytsbVRwRDBNUkpGR0JBSnBRT3JiYjExeDd0eEYvUDc3WHRTc1dUVmZnMUNBZExhUmlZa3hNak16a1ptWkNSc2JhOVNzV1JYRGgvZFgrUjRURTJPMUkxNU1UVTNScUZGZGhJZEhRaUtSd016TUREVnJWc1d3WWFxUCtmWFg5ZkRoUXl6RVlqRWNIUjN3NDQ4ZDViWlBtalFLVjYvZVZya0FacDA2TmRpQlNFUjZyMmJOcW5qNjlBV01qSXpnN0Z3S1hsNkRBRWpiY210cksweWFOQ3JQeDNaMkxva3BVOGJpM0xtTDhQUWNpUExseSticE9OYldWaGcvM2hQOSt2MkV0Mi9mNVhsOXB5cFZLcUZpeFhLUVNDUVFpOFV3TmpaRzFhcVZNR0xFSUkyUDBibHpXNlVQNUxObmU2Tk1tVklJREh5RzI3ZnZ3OWpZR0ZXcVZJS241NEE4bFpXSWlIS25XREVIVEpzMkxrL3ZWUmFJS2dqcFcvNzN2d293TXlzQ3NWZ01vVEFaQUdCcGFZRUdEZXBnNGtRdmhmMi8rcW9ta3BOVElCS0pVYnEwazZ3enQzTGxpb1ZtTFFraTBvNEtGVnh5M0tkdTNWcUlqWTMvN3o3WkNOV3JWOVlvS0pTbGVQRmlXTFpzNW1lVVVqVTNOMWU1VkhsMmRqWktQNnRqeCs4UkhSMkxiNzVwQ0VEYWwrVGpNeElEQnJqanpadFExS3haRlVXS2ZCd1UxN3g1WXpSdi9qRWJVT2ZPYlFGSVoycmN2SGtYRmhabUdEbHlFTHAzNzZnMG0xRGR1cld3ZS9jNnJGdTNGWC8vL1JEbHl1WHRlWWRJRTZhbXBpaFhyZ3gyN2ZxOEdWR3RXdjBJQzR1UFdVRTZkMjRycS92YTBMZHZENFhYQkFJQjVzenh4cG8xVzlHcDAvZHk1N2N5NXVabUdEYXNIOXpkT3lNbEpVM3B6SEJWVEUxTlVhU0lhYzQ3a2tZRWtxeFYrcWpReUo2NlFWY1BCU0tSQ09ucEdVclQyeW5mTngzbTV1Wk1NNVJIQmVFN0p5TDk4U1hhbExpNGVOamIyMm5sMlBrbE5UVU5Fb2s0VnplaWhSV3ZJMFNrRDlpV0dSNSs1MFI1dzNOSHQ5NitmUWRIeDZJYVAyZWtwS1JxMUwrbURyOXovY0x2MC9BVTV1OWNvR0dIUDJkRVVaNFlHeHZEd3NJNEYvdnFmeWNmRVJGOVZOQ0RVQUMwc3I0VEVSRVJFUkVadHF6MHBwcjYzQ0FVRVZGaG9INEZQeUlpSWlJaUlpSWlJaUlpSXFJOFlpQ0tpSWlJaUlpSWlJaUlpSWlJdElLQktDSWlJaUlpSWlJaUlpSWlJdElLQnFLSWlJaUlpSWlJaUlpSWlJaElLeGlJSWlJaUlpSWlJaUlpSWlJaUlxMWdJSXFJaUlpSWlJaUlpSWlJaUlpMGdvRW9JaUlpSWlJaUlpSWlJaUlpMGdvR29vaUlpSWlJaUlpSWlJaUlpRWdyR0lnaUlpSWlJaUlpSWlJaUlpSWlyV0FnaW9pSWlJaUlpSWlJaUlpSWlMU0NnU2dpSWlJaUlpSWlJaUlpSWlMU0NnYWlDaUVMQzNQWno5SFJNVG9zQ1gwSjJiOWpDd3NMSFphRWlQUUZyeU9HaGRjUkl0SVh2SDRaRmw2L2lQS083YVZoWVh1cGYzZ09HeFpET1ljWmlDcUVuSjFMeVg2K2YvK3hEa3RDWDBMMjc3aE1tWkk2TEFrUjZRdGVSd3dMcnlORXBDOTQvVElzdkg0UjVSM2JTOFBDOWxMLzhCdzJMSVp5RGpNUVZRaTFhTkZFOXZQYXRiNUlTRWpVWVdsSW14SVNFckYycmEvczkrYk5tNmpabTRoSU03eU9HQTVlUjRoSW4vRDZaVGg0L1NMNlBHd3ZEUWZiUy8zRWM5aHdHTkk1ekVCVUlkUzdkM2M0T1JVSEFFUkZSYU52WHkrY08zZVpVelgxU0hSMERNNmR1NHkrZmIwUUZSVU5BQ2hac2dUNjlQbFJ4eVVqSW4zQTY0ais0M1dFaVBRUnIxLzZqOWN2b3Z6QjlsTC9zYjNVYnp5SDlaOGhuc01DaVVRaTBYVWhLUGZ1M0htQVVhT202TG9ZOUFXdFdUTVBEUnZXMVhVeGlFaFA4RHBpZUhnZElTSjl3T3VYNGVIMWl5aHYyRjRhSHJhWCtvWG5zT0Vwck9ld1FDQVFhTElmWjBRVlVvMGExY1hxMWZOazBYSFNYMDVPeFF0dFEwUkVCUmV2STRhRDF4RWkwaWU4ZmhrT1hyK0lQZy9iUzhQQjlsSS84UncySElaeURuTkdWQ0dYbEpTTXZYc1A0OHFWbXdnTmpVQktTb3F1aTBUNXdNTENBbVhLbEVUejVrM1F1M2QzV0ZsWjZycElSS1NuZUIzUlQ3eU9FSkcrNC9WTFAvSDZSWlQvMkY3cUo3YVhob1Buc0g3U3AzTlkweGxSREVRUkVSRVJFUkVSRVJFUkVSRlJyakExSHhFUkVSRVJFUkVSRVJFUkVla1VBMUZVNkx4NTh4YW5UZ1ZBTEJicnVpaEVSRlFJeGNmSDQ5eTVxN291QmhFUmtVWkVJaEYrLzMwdkhqOStvdXVpRUJFVmVPd3pJaXE4SkJJSmdvSmVJQzR1WHRkRklTMWdhajRxVkpLVGs5R21qVHZFWWpHKy9kWVZDeFpNMW5XUmlJaW9FSG44K0FtR0RwMEFBQ2hkdWlRT0hmTFZjWW1JaUlqVTY5dDNKUDc5TnhnQWNQcjBYdGpaMmVtNFJFUkVCUlA3aklnS3R5MWJkbVByVmovWTJ0cGcvLzVOc0xmblBVOWh3TlI4cEpkT252dzRxdVhldlljNkxnMFJFUlUyWjg1Y2x2MGNHZmxlaHlVaElpTFN6T3ZYYjJRL2I5MTZRSWNsSVNJcTJOaG5SRlM0M2IvL0dBQ1FrSkNJNE9BUUhaZUc4aHNEVVZTb2lNV2liRDl6TWg4UkVSRVJFZW0zN0RsTXNqOFBFUkdSUFBZWkVSRVZYQXhFRVJFUkVSRVJFUkVSRVJFUmtWWXdFRVZFUkVSRVJFUkVSRVJFUkVSYXdVQVVFUkVSRVJFUkVSRVJFUkVSYVFVRFVVUkVSRVJFUkVSRVJFUkVSS1FWREVRUkVSRVJFUkVSRVJFUkVSR1JWakFRUlVSRVJFUkVSRVJFUkVSRVJGckJRQlFSRVJFUkVSRVJFUkVSRVJGcEJRTlJSRVJFUkVSRVJFUkVSRVJFcEJVTVJCRVJFUkVSRVJFUkVSRVJFWkZXTUJCRlJFUkVSRVJFUkVSRVJFUkVXc0ZBRkJFUkVSRVJFUkVSRVJFUkVXa0ZBMUZFUkVSRVJFUkVSRVJFUkVTa0ZReEVFUkVSRVJFUkVSRVJFUkVSa1ZZd0VFVkVSRVJFUkVSRVJFUkVSRVJhd1VBVUVSRVJFUkVSRVJFUkVSRVJhUVVEVVVSRVJFUkVSRVJFUkVSRVJLUVZERVFSRVJFUkVSRVJFUkVSRVJHUlZqQVFSVVJFUkVSRVJFUkVSRVJFUkZyQlFCUVJFUkVSRVJFUkVSRVJFUkZwQlFOUlJFUkVSRVJFUkVSRVJFUkVwQlVNUkJFUkVSRVJFUkVSRVJFUkVaRldNQkJGUkVSRVJFUkVSRVJFUkVSRVdzRkFGQkVSRVJFUkVSRVJFUkVSRVdrRkExRkVSRVJFUkVSRVJFUkVSRVNrRlF4RUVSRVJFUkVSRVJFUkVSRVJrVll3RUVWRVJFUkVSRVJFUkVSRVJFUmF3VUFVRVJFUkVSRVJFUkVSRVJFUmFRVURVVVJFUkVSRVJFUkVSRVJFUktRVkRFUVJFUkVSRVJFUkVSRVJFUkdSVmpBUVJVUkVSRVJFUkVSRVJFUkVSRnJCUUJRUkVSRVJFUkVSRVJFUkVSRnBCUU5SUkVSRVJFUkVSRVJFUkVSRXBCVW11aTRBNWM2TEY4RklURXpTZFRGMDV2bnpZTm5QUW1FUzd0MTdwTVBTRkI0Mk5sYW9YTG1pcm90QnBERkRiK3RJZTk2K2ZTZjdXU1FTOFRwQytZN1hYQ29JaE1Ja3VmdG1LdHhFSXBIczU5RFFkN3gyNlprcVZTckMydHBLMThXZ0FveHR1dWIwdmMrSTdRVVJGV1lDaVVRaTBYVWhTSE9lbmo2NGYxKy9McVNrZmZYcTFjYjY5UXQxWFF3aWpiR3RJNkxDaXRkY0tnanUzWHVFRVNOOGRGME1JdExBdW5VTFViOStiVjBYZ3dvd3R1bVVoZTBGNmJ2c2ZVR3M3NFdIUUNBUWFMSWZVL01SRVJFUkVSRVJFUkVSRVJHUlZqQTFYeUZYcjU1aFJZWlRVbElSR2lwTnEyUmhZWUV5WlVycHVFUUZGMmVUa0Q0eHRMYU90T2ZEaDFpRWhJUUNBRXhOVFZHclZqVWRsNGowQWErNVZORHhPbHE0QlFZK1JYcDZCZ0RBeGFVTWloVXJxdU1TMGVmaWRZTStCOXQwMWZTeHo0anRCUkhwQ3dhaUNqRk9VU1IxT0gyZjlBWGJPc3BQMmR2R1dyV3FNWVVhNVF0ZWM2a2dZN3JJd2k5N21ocHZieS9lRitrQnBxR212R0tiYm5qWVhoQ1J2bUJxUGlJaUlpSWlJaUlpSWlJaUl0SUtCcUtJaUlpSWlJaUlpSWlJaUloSUt4aUlJaUlpSWlJaUlpSWlJaUlpSXExZ0lJcUlpSWlJaUlpSWlJaUlpSWkwZ29Fb0lpSWlJaUlpSWlJaUlpSWkwZ29Hb29pSWlJaUlpSWlJaUlpSWlFZ3JHSWdpSWlJaUlpSWlJaUlpSWlJaXJXQWdpb2lJaUlpSWlJaUlpSWlJaUxTQ2dTZ2lJaUlpSWlJaUlpSWlJaUxTQ2dhaWlJaUlpSWlJaUlpSWlJaUlTQ3NZaUNJaUlpSWlJaUlpSWlJaUlpS3RZQ0NLaUlpSWlJaUlpSWlJaUlpSXRJS0JLQ0lpSWlJaUlpSWlJaUlpSXRJS0JxS0lpSWlJaUlpSWlJaUlpSWhJS3hpSUttUWFOdndLQUZDc1dGRlVyT2lpNDlKUVFWYXhvZ3VLRlNzS0FHalVxSzZPUzBPVU8yenJTRnZZTnBJMnNGNVJRY002cVYvcTFhc0ZBTEMxdGVGOWtaN2d2UzdsQnR0MHc4WnJBQmtTWGgvMW0wQWlrVWgwWFFqS25YZnZJbEc4dUFOTVRVMTFYUlFxNERJeU1oQWRIWU5TcFp4MFhSU2lYR05iUjlyQ3RwRzBnZldLQ2hyV1NmMGhrVWp3OU9tL0tGV3FCT3p0N1hSZEhNb252TmVsM0dDYmJyaDREU0JEdyt0ajRTTVFDQVFhN2NkQUZCRVJFUkVSRVJFUkVSRVJFZVdHcG9Fb0UyMFg1RXRJU2tyRzNyMkhjZm55VFlTRmhTTWxKVlhYUmFKOFlHRmhEbWZuVW1qUm9nbDY5KzRPS3l2TEwvcjVyRmU2byt2dnZxQmluZFJQdXE3dnJGZjZTZGYxQ21EZDBsY0ZvVzRWUkt6djZ1bTYzdkQ3MFIxZGYvY0F2LytjRklUdnFLQmhuVkd2SU5RWmZrZjZxU0RVcllLSTlWMC9HV0o5TC9Rem91N2NlWUI1ODFZaU12Szlyb3RDV3VUa1ZCeFRwb3o1WXZtUVdhOEtqaS85M1JkVXJKT0dnVzBkYVlNdTJsSFdMY1BBYTdRVTYzdnU4RnBudUhnOUt2allyclBPNUJiUGE5SVd0a2RTck8rR29iRFhkNE5JelhmbnpnT01HalZGMThXZ0wyak5tbmxvMkZDN0p5WHJWY0gwSmI3N2dvcDEwdkN3clNOdCtGTHRLT3VXNGVFMW12VTlMM2l0TTF5OEhoVjhodHF1czg3a0hjOXIwaFpEYlk4QTFuZERWRmpydTk0SG9wS1NrdEduajZjc0l1emtWQndqUmd4Q3ZYcTE0T2pvb09QU1VYNklqbzdCL2Z1UHNYYXRMNktpb2dGSXYrYzllOVpyYmJvaTYxWEJvSXZ2dnFCaW5kUi9iT3RJRzNUVmpySnU2VDllb3o5aWZkY2NyM1dHaTllamdvL3R1aFRyak9aNFhwTzJzRDM2aVBWZC8rbFRmZGMwRUdVOGMrYk1tVm91aTFiczJMRWZWNi9lQWdDVUtPR0lYYnZXb2thTktyQzB0TkJ4eVNpL1dGcGFvRktsY3VqUW9UWE9ucjJJcEtSa0pDVWx3OFRFQkEwYTFOSEtaN0plRlF5NitPNExLdFpKL2NlMmpyUkJWKzBvNjViKzR6WDZJOVozemZGYVo3aDRQU3I0Mks1THNjNW9qdWMxYVF2Ym80OVkzL1dmUHRYM1diTm16ZEprUHlOdEYwUmJMbCsrS2Z2Wnkyc3diRzF0ZEZnYTBpWmJXeHQ0ZVEyVy9YN2x5azAxZTM4ZTFxdUM1VXQrOXdVVjY2VGhZRnRIMnZDbDIxSFdMY1BCYXpUcmUxN3dXbWU0ZUQwcStBeTlYV2VkeVQyZTE2UXRodDRlQWF6dmhzU1E2bnVoRFVTRmhZWExmcTVYcjVZT1MwSmZRdmJ2T0RRMFFtdWZ3M3BWOEh5cDc3NmdZcDAwTEd6clNCdStaRHZLdW1WWWVJMW1mYzhMWHVzTUY2OUhCWjhodCt1c00zbkQ4NXEweFpEYkk0RDEzZEFZU24wdnRJR29sSlJVMmMvTWphbi9zbi9IS1NrcFd2c2MxcXVDNTB0OTl3VVY2NlJoWVZ0SDJ2QWwyMUhXTGNQQ2F6VHJlMTd3V21lNGVEMHErQXk1WFdlZHlSdWUxNlF0aHR3ZUFhenZoc1pRNm51aERVUVJFUkVSRVJFUkVSRVJFUkZSd2NaQUZCRVJFUkVSRVJFUkVSRVJFV2tGQTFGRVJFUkVSRVJFUkVSRVJFU2tGUXhFRVJFUkVSRVJFUkVSRVJFUmtWWXdFRVZFUkVSRVJFUkVSRVJFUkVSYXdVQVVFUkVSRVJFUkVSRVJFUkVSYVFVRFVVUkVSRVJFUkVSRVJFUkVSS1FWREVRUkVSRVJFUkVSRVJFUkVSR1JWakFRUlVSRVJFUkVSRVJFUkVSRVJGckJRQlFSRVJFUkVSRVJFUkVSRVJGcEJRTlJSRVJFUkVSRVJFUkVSRVJFcEJVTVJCRVJFUkVSRVJFUkVSRVJFWkZXTUJCRlJFUkVSRVJFUkVSRVJFUkVXc0ZBRkJFUkVSRVJFUkVSRVJFUkVXa0ZBMUZFUkVSRVJFUkVSRVJFUkVTa0ZReEVFUkVSRVJFUkVSRVJFUkVSa1ZZd0VLVUJpVVNDZS9jZVFTeVdmTll4TlBYMjdUczhmQmlZNTg4S0RuNkR4NCtmUWlRU3FUeCtjUENiWEI4M0tPZ0ZrcE5UOGx3dVF4Y1U5QUxSMFRHNkxnWVI1ZEdiTjZHZmRSMmdnaTBrSkJTUEh6L1YyblV1TlBRZElpUGZxOXdlR2ZrZW9hSHZ0UExaK3VybXpic0lDTGlxNjJMa3lzdVhyMVhlRXo1NEVJaXdzUEI4KzZ6RVJDRTJiZHFKWThkT3kxNWpHNlpmY3ZOOFFkcVhsSlFNb1RCSjE4VlFpMjBBVWNGeTc5NGpQSG55WE5mRklHaTN2eVlvNkFVeU16TlZiazlMUzBkS1NzSHVhN3QzN3hFeU1sVC9EVVFGd2V2WGIvSHdZU0RFWXJHdWkwSXFNQkNsZ1kwYmQyTEVDQitjT1JPUXAvYy9lZkljdlhzUFIxQ1FaamNZMjdmdnc3QmhFelhhVjluRHhQejVxekIwNkc5SVRGVCtJRFIrL0N6MDZlT3AwZkd6UkVmSFlOU29LZmo1NTJISXlNakkxWHNKZVBjdUVvTUhqOFdHRGR0ei9kN016RXo4Kys4cjNMdjNTT1UrTFZwMFJkKytYcms2cnFidmFkcTBBOXpkUFhKMTdMeThoL1RUc0dFVDBhRkRuMXh2SzJnT0h2d1R2WHNQdzdGai9yb3VTcUVsa1Vpd2F0VVdUSisrK0l0L2RtcHFtdG9IeThqSTkramZmeFRtekZrT1UxTlRyWlNoWjgraEdEVnFxc3J0bzBaTlJjK2VRN1h5MmZwcTZkSU5tREpsUVo3ZW01NmVEcUV3U2FOLzZlbnBLby9oNjd0WElYaDU1Y290Yk5pd1hlRWU3ZHk1eStqYjF3c25ULzZsOUhpVEo4L0grdlhiOC9UM0tKT1dsbzd0Mi9manp6L1BBZ0Q4L1FNd1lNQkl2SG9Wa20rZlFkb3pZb1FQeG95WnBqUTQvdUZETE1hTW1ZYXRXLzN5ZlB6Mzd6OWc5T2lwR0RWcUNqNThpTlg0ZlV1WGJzQzJiZnZ5L0xuNjdLZWZocUpObTU5MFhReVZvcU5qMEs1ZEwremZmMHpsUHU3dUhtamF0TU1YTEJXUllSc3h3Z2V6WmkzN3JHUGN1blVQMjdmdlIwaElxTkx0VTZjdVJKOCtuZ1UrMEtGTDJ1eXZlZkxrT1lZTUdZdlJvMVUvQnd3Yk5nR3RXdlZRZWMrWlBZaVZtcHFHUFhzT3F3MXM1YmVIRHdNeFlvUVBGaTFhODhVK2svUkxTRWdvdkwzbnd0dDdEdDYrMWQ3Z3kzMzdqbUxZc0ltNGNPRmFudDZ2eVgyUXU3c0grenMvZzRtdUM2QnJtb3hhYTlmT0RYNStoK0hyNndkWDE2OWhaSlJ6L003S3loSUNnUUFBWUdscGdiQ3dDTXlZc1FTN2RxMkRtVmtSMlg3Ky91ZHgvZnJmbURQSFcrM3hUcHc0aDF1MzdzbnRKeGFMTVh2MmNnZ0V3T1RKWTJCcXFyMnZjOW15RFJBS2s5QzdkM2NrSmFVQTBPd214dDdlVm10bEtreEtsM2JDMTEvWHcrblRBZWpidHlmS2x5K3JzTS92dis5QmVubzZVbExTRUI4Zmo1aVlPSVNIUnlJeU1ob2lrUWlPamc3NDg4OWRTbytma1pHQjlQVGNCUWp6OGg0cS9OemRQVlErcE9URkgzOXNRWmt5cFZWdWo0MlYxdVhjYnZ2VWx5NzNwNW8zYjRJMWE3Wmk4K2JkYU52V0RaYVdGdmxXRmtNaEVBZ1FGeGVQYytjdTRjY2ZPK0NycjJybStWZ1pHWmxJU2txV2pUNlBqMDlBUWtJaTR1TGkvNnRYc1lpT2prVlVWRFNpb3FJUkZ4Y1BHeHRySERteURWWldsZ3JIVzdGaUUxSlQwMUNyVmpYNCs1L1BVNW5zN0d6UnNtWFRQUDlOOUdWdDI3WVAyN2Z2MTJqZkFRUGM0ZUhSVCs0MWlVU0NXYk9XSVNEZ0tnUUNBUVlOK2xtMjdlaFJmMXkvZmdmUG53ZGozcnhKc3ZhaVdiTkdLRjY4R0RaczJJN3Z2bXNHQzR1UDdVaFlXRGhpWStOUXUzYjFmUGpycE16TnpRQjg3THhJU1VsQmNIQUlCZzRjamZIamg2Tmp4Ky96N2JNb2Y0V0hSK0xldlVlb1dyV1MwdXVOblowTjNyLy9nQjA3OXFOTm01WndjWEhPOVdjc1hib0J0Mi9mQndCTW1iSUF5NWZQMHVqYWR1alFDYmk0bE1IQWdiMXkvWm1GM2FWTE55QVFDTkNpUlpNOHZmL1lzZE1vVlVyNlRLRE01OTdydUxpVXdmNzltMVJ1djNqeE9oSVRoWEJ3S0pybnp6QmsrUjJndTNIalpMNGVqd3FtZi81NWdpcFZLc211eWJuMTh1VnIyTm5ad3RIUlFlVSsrL1lkeGMyYmQyRmlZb3hmZnVtaHNEMGtKT3kvakRqUy9xbUFnS3RJVGs3bWZVQTIydXF2eWNqSXhJSUZxMkZzYkl3eFkzNEZBSWhFSWhnWkdjbjZDOVc1YytjQk5tN2NnYXBWLzRlSkUwY0FBSGJzMkkvdDIvZmowcVhyV0xCZ0Nvb1ZrN2JwNjlkdnkvUGZYNnFVRTdwMSswSGw5cXdCRE83dVhmTDhHYVI3K1hrZHkrbWVJN3Y0K0VSTW1EQWJJU0ZoQUlEU3BVdGk5R2pOQm1CbVpHUmkzYnF0S3JjN09OaWpYei9wSUNDeFdJS3JWMi9CMU5RVVRaczIxT2o0OU9VWmZDQXFONlBXd3NMQzBiYXRaZzlkSjA3c2xsMFF5cGN2aTBHRGZzYW1UVHV4ZS9kQkRCN2NXN2JmczJjdjhkZGZsM01NUkQxOStxL0NmcW1wYVlpTWpNS0RCNEdJaW9yRzRzWFRsWGF3ZmE3OSs0L2g0c1hyQUlETm0zZGg4MmJsd1JCbERQa0crOWl4MDBoTlRaWDlibXRyQXpNemM1dy9md1hXMWgrL3A0b1Z5Nk5SbzdydzlkMHJlODNVMUFSV1ZsYXd0cmJDLy81WEh0YldWckN5c2tKOGZDTHM3R3kwVm1heFdJejkrNC9CMHRJQ1hicTBVOWdlR1BnTWQrOCtSTStlbldGdWJvWmx5emJDMWJVUkcvbEN5TVdsVEw0Y0oydjJ5UHo1cTVSdWo0bUpWYmxkM1RZQUtGT21sT3ltSWt0K2x6czdWZVhJWW05dmk2aW9hRXljT0J1bFM1ZFV1Vis1Y21YUXA4K1BuMTNHd21qbHlzMXF0MmNGdnhjdVhJUEdqZXVyM00vYTJncERobnljTGRlanh4Q2twNmNqTlRVTktTbXB1Um9CS0JBSVlHZG5nK0xGSFhIMzdqOEtIWWpIanAzR3BVczNBQUNuVHAzSHFWTjVDMFJWcmx3QkxWczJ4ZEtsNnlFU0tVOEZFQk1UaTBXTDFxcmNCa0RsZG0vdjNNMTZKYzJjT0xGYjdmYU9IWDlSZUUwc2xtRCsvSlVJQ0xpS0ZpMmFZc0FBK1h2RGhRdW5ZUHIweGJoNDhUbzhQQ1pnMWFxNWNIQ3doNFhpRUlUR0FBQWdBRWxFUVZTRkJZWU42NC9aczVmaC9Qa3JjaDFBbHkvZkJBQ1ZIZFNBTkxYeStQR3oxSlozMDZZbHNrRkFGaGJtQUNCTG85Szlld2VVSzFjV1BqNXpNVy9lS3J4OCtVYmpoMEQ2c3M2ZHV3d0FhTi8rTzZYYlRVeE04TnR2d3pGcTFCVGN1Zk1nMTRHb2dJQ3J1SHo1QmxxMWFvYUdEYi9DNHNYck1HclVGS3hjT1FmVzFsYXkvZHpkUGVEc1hCTExsNnV2ZDRZZ0xpNGVjK2V1UUVwS0ttYlBub2hXclpybDZ2MVhyOTdDNHNYcllHUmtCRCsvRFdvSHcrU2xvMC9kTEtjc0Z5OWVnNm1wS1Z4ZEcrWDYrQ1JsWldYNTJZTk9MbDI2Z2FTa1pObnY0ZUdSNk41OTBPY1dUY2FRbjc4TG1zZVBuOExUMHdldXJsOWp3WUlwTURMS09mQ1FuVkNZaEFrVFppTWxKUlZidGl4VjJtNTgrQkNMMjdmdnc4eXNDRHAxYXF2aVNOSVoyaVlteGtoSlNjWGF0VnNSRVJFRm9UQVp2WHAxemUyZnBUZStSSC9OdW5WYjhlKy9yekJpeEVCVXJsd1IwZEV4bURCaEZ0emNtcUZmdjU0cXkzYnIxajNzM0hsQU5zdkt5c29TYVducE1ETXJnc0dEZXlNcUtocW5UcDNINE1GanNYejVMRlNzV0E2N2RoM004LytMT25WcXFBeEV2WDM3RHBjdVhVZVRKZzFRdVhMRlBIOEdGUXpXMWxabzNickZaeDNqNkZITnM4UUloVWtZTzNZYVFrTEMwS25UOTNqNjlGL3MyM2NVbHBZV0dEcFU4VG5yVTVtWkdXcnZjVnhjeXNqNmpCNDllb0lQSDJMUnJGbGpqUVpYcVF2TWFSSzBVN1pQdzRaMXNXYk52QnpmYThnTVBoRDEyMi9EdEhMY1R3TkNmZnAweDRrVFovSG9VVkMrZllhbHBRVldycFJPYmJ4MTZ4N0dqSm1Help1WHlyYUhocjVEKy9ZL3EzeS9xaE1yKzgzcm5Uc1BzSGF0TlBwc2JHeU1vVVA3d05aV2ZTRGs0TUVUQ0E1K2c3SmxOWjl0b0k4MmI5NmxkTGJINzcvdmtmdTlVNmZ2MGFoUlhRQkFodzZ0TVhIaUNCUXBVa1RoZlYrQ2taRVJ6cDY5aUlpSUtMUnIxMHB1OWg0QW5EbHpBV2ZPWEVUdjN0MFJFUkdGcTFkdjRmRGhrK2pWcXl0R2pCZ0lZMk5qblpTYmN1L1QwU3Rpc1FSZVhwTlFwVXBGakI0OVZLTVJXdGxscFg3S3kzWlYyMnJXcktvUWlNcnZjbXRheHV6dTN2MEhkKy8rbzNKN3ZYcTFEVFlRcFVsSEdDRE4zZno2OVZ1VjI0c1hMeVlYaU1wYU44ZmMzQXpXMWxhd3REU1hQZnpaMkZqRDF0WUdkblkyc0xlM2hiMjlIWW9XdFlPRGd6MGNISXJDd2FHb3lobkRRVUhQc1dMRkpsU3NXQTdyMWkyRW1WbmUwL0laR1VuYnZ5TkgvRlhtcEJZS2szSzhjVmUxM1JBRFVkMjZEVVJFUkZTTysrWDBvSEQxNm5HVjE2ZmNydWVTbnA2T3VYTlg0Tnk1eTJqUm9nbm16dlZXNkZneU5UWEYzTGsrbUQ1OU1aS1RVMkJqWXkzYjFyYXRHNnl0cmRDOGVXTzU5NXcvZndVQVZLWk8vdlhYdm1qWnNtbU9zeVd5cnc5cWJHd01VMU1UdWRuUERSclV3Y2FOaXpGMjdIUTBiRmhYc3orYXZpaXhXSUpqeC94UnBFZ1J0RzNybG1QOVhycDBQWll1WGE5MFcrWEtGYkJ6cDN4d096VDBIUllzV0EwSEIzdE1tREFDOXZhMkVJbEVXTFpzSTBhT25JdzFhK2JMZ2xINU9STzVzTE8zdDhQeTViTXdhdFFVVEp1MkNHS3hXT09PbkljUEF6RjE2a0tJeFdLTUh6ODh4eG5aV2FQbWN5T242MjlZV0RqdTNYc0VOemRYenVyK0RNV0tPV0RhdEhGeXI1MDdkd2xYcnR4Q2p4NGRVYWRPalJ5UDhmaXhoMXdneXNURUpNZUJWbG5uWW40TnlLSXZvMGFOcW1qUW9BNHVYNzZCdFd0OU1XclVFSTNmS3hhTE1YWHFRb1NIUjZKMTZ4WndkaTZsZEw4Ly96d0xzVmlNSDM1b3JYTEFhbGFxWU9sOWdTbldySm1QRVNOOHNHclZGaVFucDhqTjZqWWsydTZ2dVhEaEdnNGNPQTVYMTBheVo4T2lSZTBBQUpzMjdjUlhYOVZReUJCeC9QaFpIRGx5Q3NIQmJ5QVFDTkNzV1dNTUdPQ09taldyeXZZeE1USEJ0R25qVUxTb0hmYnNPWXcxYTN5eFlzVnNBS3BucVl3Yk53TTNidnlOTFZ1V29WYXRhaXJMUEdEQUtLU2twTW05SmhRS0lSWkw4T3paeTF5bkk5TjB4Z3g5T1E0T1JULzd1VkxUUU5TSEQ3RVlPM1k2WHJ3SVJvc1dUZUhqTXhLeHNmSHc5UFRHMXExK2lJMk54MisvRFZQYmoyaGhZYUZ5Z01Xbjk4aW5UMHVYMDJuZHVybEc1ZnZ4eDQ0S3I1MDVjd0ZDWVpMU2JkbjNBYVRQZFo4cVg1N1g2WndZZkNDcVI0OU9jci9uSmtkNmRzYkd4Z3BwNklLQ1h1RE9uUWV5MzVzMGFZQVNKWXBqNTg0L0FBRGZmOTlTdHUzTm00OFBla0poc3BMWGxIZVVtSmtWd1pJbDB6RjE2aUwwN05rUkFvRkFkcU5oYTJ1TjNyMjdLN3pueElselNFaElWTG90dThlUG44TGJldzVNVFUzaDRkRVg2OWR2eDlXcnQ3Rml4V3k1MFpKWk1qSXlzWHo1UmdRSHY0R2pvd05Xckppajl2ajY3dVRKUFhqMUtnUkJRUy93d3cveUkxcmo0aEp3NE1BeDlPclZWUzZ3WjJwcXF0Rk56Wmd4MHhSZWUvOCtXdlo2blRvMVVMOStuUnd2RUI4K3hHRG16SS9CeTVreng2TkxsM1pZdEdndFRwMzZTMkZVek5XcnQ5R3FsU3RNVEV4UXFwUVRkdXhZZzJuVEZzTFA3d2lDZ2w1Zy92eEpLRnJVUHNmeVU4RnorZklOM0wvL0NHWExsczVUTUVmVnpVRldtaGxsMjlWdDA5VG5sanMxTlUwdVZVWnVwcGlUVk5hNmdWbXp6TFQxL3pDL2ovdm1UU2pHalp1QnRMUjBmUHZ0TjdoNTgyNmVqbE8rZkZsVXEvWS8yZS9YcnYycGRMK21UVHVvL1J2eTQzelFWNm82M3Q2OWkwQm1acWJLN2VIaEVUa3VxdHlybCtZUDFKR1I3ekZwMG53RUJUMUhodzZ0TVduU0tKVVBUc2JHeHBnOWV5SXlNMFZvMFVMOTdJWmx5MllpTVBBWm1qUnBJRmVYc3F0YnR5WXFWaXluc242TUhqMFZmLy85QURZMjh2ZG5scFlXQ210N1ZxcFVIdnYyYldKbmRBRjErZklOdkhzWGlZNGR2NGU5dmEzYUIrR2NsQ2poS1BkN1VsSXlmSHptSVRrNUdmUG56NVU5dS9UbzBRbVptU0tzV3JVRm8wZFB4ZXJWODdTU1phR3dxMTI3T3ViTm00UUpFMlpqMXF4bHNMQXdoNnZyMTJyZjgvanhVOW0xWnNTSWdXcFRIMm5UNGNPbklKRkkwTGx6Vyt6WmMwanVPVE83bkdhckE4RGt5YU8xVXNiQ1NDeVdZT3RXUDd4Ky9UYlBNMHVLRnkrVzQvMk5xMnVuL3pKWDhCNjFNREV5RW1EMmJHLzA3ejhTZm41SFVMR2lpOGJwOEpZdjM0UmJ0KzZoVnExcW1EWnRyTkxublBUMGRCdzRJQjFzb3l3bFg1Yk16RXdJQkFMWkVoUE96aVd4ZXZVOGVIaE13Sll0dTFHM2JpM1VyMTg3YjM5a0lhYk4vcG9yVjI1aHhvd2xLRjNhQ1ROblRwQjlmOGJHeHBnNGNRU0dEQm1IR1RPV1lQZnVkWEo5YTh1V2JZQzV1Um02ZG0ySG5qMDdvMkxGY2toTFM4ZWxTemZnNnRvSUppWWZ1M0M5dkFhamZQbXlhTlZLZmFkN1JFUVVidDI2aTBhTjZxb05RZ0hTTkk0cEthbEt0OFhHeGlFMlZyTzAra1NCZ2M4d2FkSTh2SC8vQVMxYU5NWGN1VDR3TWpKQ3NXSkZzVzdkUW93Wk13MUhqcHpDaXhmQm1EbHpBcHlkVldlYzBVUkdSaWJPbjc4S0FKZzVjNmxjUDZjeUsxYk14dmp4d3hWZXYzUG5BWVRDSktYYnN1OERRTzArcEpyQkI2SStwU3dGaXlhVWRTNzk4MCtnMnNVT3ExZXZMUHRaV1VlSXBwMGpwcWFtV0xSb0tvS0NYbUQwNktrSUNub09BTEMxdGNYSWtZTVY5cjk2OVRZU0VoS1Zic3Z5OTk4UDRlTXpGNW1abVZpK2ZCWWFOcXdMZ2NBSWE5ZjZ3c05qQXViUG40eHk1VDUyL0x4NUU0clpzNWZoeVpQbktGdTJORmF1bkl2U3BaMDBLcjgrTzN6NEZBNGZQb25TcFV1aWJ0MlBvMTJXTEZtSGdJQ3JNREl5a2h2MXI2bnNENCtwcWRJUksrbnBHYkxYUzVZc2diQ3djRm1rWHBXa3BHUzVmV2JPSEk4MmJWcGk1Y3JOMkwvL0dMcDJiUy9iRmhqNERPSGhrV2pidHBYc05UczdHNnhjT1FmTGwyL0M4ZU5uOFBidE93YWlDaUdSU0lSTm0zWUNrTjVnNXBTaURnQWNIUjN3NjY5OWxXNjdlZk11L1B5T3dNdHJNSm8zYjR6bzZNcHkyNjlkdTQyMHRIUzBiOThLeWNuSlNvL3hKY3A5NHNRNXJGaXhDWC84OFRzY0hGaHY4eUk2T2dhOWVubkF5MnVRWEh2eHFhenZTUlY3ZTdzdm1uTThNUEFaeG8rZmhhU2tGTlNxVlExYnQvcmwrVmp1N2wxVUJnK1UrZU9QUHhFVEU0dEJnM3ByZFcxSGZhS3E0NjFIanlFSUN3dlBNYmluVGs2QnY2eVJkZ0VCVjdGZ3dXcWtwS1JpMUtnaCtQbm5icko5aE1Ja3BRTjBqSTJOWVd4c2pMNTlwWjFEZS9ZY1J2bnlaUlhTWW1YTlpCZzNibGlPczhuRllqSGV2LzhBSjZmaWNxKy9mZnNPSlVvVVYrZ2NzYkN3UUZKU01vS0NuaU04UEFvUkVkSi8yWC9ldEdrSktsWXNwL1p6NmN2eDh6c0NBT2pWUzlvbTV0ZERibXBxR243N2JTWmV2bnlOWDMvdEt4dmRuYVZYcjY2SWowL0E5dTM3TVhic2RLeGFaZGdEeWxUNTVwdEcrTzIzWVZpeVpEMm1UVnVFZ3dkOVZkNURSRVZGWS9Ub3FVaE9Uc0hJa1lOekhBU1lKYWMwdDdtVmtwS0NQLzg4Q3djSGV6UnFWQTg3ZGh6QS9mdVAxTDVIM1N4eFF3MUVCUVFjaEVCZzlNbHJWL0Q2OVZ1MGFORUVOV3BVMGVnNE8zYXNoa1NpZk9ZMDZSODdPeHZNbmV1RFljTW1ZdkhpZFhCeEtaUGp6TGx0Mi9iaDBLRVRLRk9tTkJZdm5xWXk4SEhpeERuRXhzYWhjK2UyYXZ0ZU1qTkZDZ05uWEZ5Y3NYTGxITHgrSFdLUVFhZ3MydWl2aVk2T2diZjNIRWdrRXRqYTJtTDY5TVgvcldXYmdQajRCTmtnODhqSTkxaStmQk9tVC84NHk5TFRjeUM2ZG0wbk41cytKaVlXUGo1ejBhNmRHMmJNR0MvM1dhb0NtN2R1M2NQcjF5RUFnSHYzSGtNc2xzRFJzUmoyN3orcXNLKzcrOGNnZWtEQUlibHR2cjU3OGZ2dmV6Qjkramk1ZE1FeE1YSEl6TXhVR1BCQ2hVZGUxb3VhT25Vc09uUm9yWFlma1VpRVhic093dGQzTHpJek05Rzlld2Y4OXRzd1dTQWNrUGJKYk55NEdOT25MOGFORzMvamwxODhNV1JJSC96MFU1YzhQeDlmdUhBVmlZbEMyTnZid3RaV2ZwS0lTQ1JDV0ZnNHJLd3NVYXlZZEwyOXJCVG1xbXpidGsvbHRvU0VCSVhQSU0yeEIwU0pFaVVjWlFzQmFrSlZ2bjUzOTY1eWpib3l6czZsNE9ibW11Tm43TnQzVkxaTzA2ZUNnOS9BMTNjdkxseTRCb0ZBT2tzcUxTMDk1NEtyY08vZUk0d2JOeDFHUmtaWXNHQ3FMSFZMbno3ZFlXSmloTldyZjBmLy9pTXhhRkJ2ZE83OFBmYnZQNFk5ZXc0akl5TURibTZ1bUR4NXROSU9HVVBrNVRVSXQyN2R4ZHk1eTdGLy8yWVlHeHZEMy84OEFnS3VvbFdyWm5McmhlWEdrU01mRjZMY3ZIa1h0bTNiQjJmblVncWRjY291RWhFUlVlalJZd2hFSXBIU0FLcVZsU1crL2RZVlY2N2N4TnUzWWJMWEwxeTRodEtsbmZEVlYvSTN6a1pHUmhnL2ZqaCsrcWtUMDBVVVVuLzg4YWNzVGRxVks3YzBlbytMU3htbGdhaU1qRXlzV3JVRjBkRXhzTE96Z1plWGZNNTdrVWlFcFVzM0lEVTFGWWNPYmYyc0VmbWZXKzZ5WlVzak9Ua0ZwMDc5cFhZVUlhbm02T2lBRWlVY2NmejRHYldCcU8zYjk2czlqb3RMbVJ3RFVlSGhFYmxPQjZITXQ5ODJSWEJ3Q0JJVGhaZzNieEwrK2VjSkhqOStpa3VYanVUNldDMWJkc3Q1cC85czNMZ1k1dWJtbURWcktWNjlDc0dnUWZMdC8relpFK1h5MU5PWG9lbERXSlVxRlZHelpsVU1HOVpmTHZENDdObExlSHA2WTlpdy91alpzeE1lUDM2S2JkdjJZZXJVTWJLQkdaNmVBd0ZJQTFGVnExYVMvUTVJQi83czJuVVFEUnQrbFdNUVNpS1JZUGh3YjhURXhHSFhycld5Mlp4Q1lSSWlJcUx3OWRmMWNPZk9BL2o3QnlBeU1ncVJrZEdJaW5vUHNWaUNRWVBHeWgzTHdzSUNKVXNXMXlpTkZIMDVWNi9ld2ovL1BBRWduYm1XSlM4TGtIZnAwbDQydWpReFVRZ2ZuN2w0K0RBUWJkcTB4TUNCeXRlODlmRG9oNWlZT05tYUZLUmM5KzRkRUJrWmpmcjFhNnNkeUZLaWhDT0dEZXNQWTJNamRPK3VlWWVQcG1sdVZWbTVjak8rKzY0NWF0ZXVEZ0R3OHp1S3hFUWhYRnpLd01oSWdQWHJGeXE4WjhhTUpiaDU4eTVzYlcwUUd2b096czRsMGJ4NUU2NGo5NThqUjA1aDhlSjFLcmRmdm53ejE1MTZseTRkMFZrNmR2cXlhdFdxaHNHRGUyUHo1bDNZdEdrbjFxMVRQQWV6WEx0Mkc1czM3MEx4NHNXd1pzMDhsWU04VTFKU1pCMmxPUVZLTWpNellXeHNwUEI2MWFxVlVMVnFwVno4SmZwSEcvMDFqbzRPcUZtektoNC9mb3JYcjkvQ3djRWVSWXZhb1VJRkY5amIyOEhPemdaMmRyWTRlZkljL1AzUHk2VVJjM2Z2ck5BdVJFZkhBSkNtQmcwSkNjUE1tVXN3ZXZSUWhiUisyWjA5ZTFGaDNWdC8vL1B3OTFkY0MxZFZuNlZRbUlSOSs0NmlWQ2tuZlAvOXQzTGJoZy8zWmlhSFFpNXJvTnluZHUwNkNGdGJHM1Rwb3JqbVhQWjdVMlVlUEhpTXBVczM0T1hMMXpBMU5ZVzN0NWRjSDhHNWM1Y2dGQ2FoVzdjZllHMXRoYVZMWjJMSGp2M3c5ZDJMdFd1MzR0Q2hreGd3d0IzdDIzK1g2NERVd1lNbkFFalRHMythTXUvNTg1Zm8zMzhVMnJWencvanh5dE9nZjJyejVsMXF0ek1RbFhjTVJDbGhicDV6bWdWTnhjWEZJek5UQkVkSGFkUTFNVkdJVTZmK1F0T21qZURpNG96U3BaMDBtamxVdVhKRmhSTW1ld0JLSXBIZzY2L3JZZFNvSVZpd1lEVUNBNThCa0FZUEhqOStxbEFtQUZpenhsZmhjMGFPSEl6YXRhdWhlZk1tNk5tekUrcldyU1czM2QyOUt5cFZLbzlaczVaaHc0YnQyTGh4QnlRU0NSd2M3REZ1M0RCODk1MW11VGoxM2ZYcmQ1Q1FJQVFnWFhoY0lwRXVQSjJabVlFVkt6YkQydG9LVFpvMHdKa3pGd0VBN2RvcDVoYlYxS1ZMTjNLMXY1L2ZFYmsxSkpRWk1XSWd2TDFId01MaVk1QmcwS0NmNGVibUtwdFdMaFpMa0pnb2xPV2laaENxY0hyekpoUWJOdXhBeVpJbHNHL2ZKdG02WUJLSkJOOTgweEhseTVlRm45OUdqWSszYytjQnZINzlGdlBtVFVLSkVvNUlTVW5GbjMrZVJkZXU3VkNrU0JHY1BuMEJFUkZSY0hGeHhySmxHOVFlYS9MazBTclRYdVZIdWIvNnFpWktsM2FDdjMrQVFpQktrNWtVeWhqaXpYanIxaTJ3WmN0dWxXcytTU1RTZExHcXZoTk5PMjR5TWpMelpiMlM2T2dZVEp3NEFzK2UvWXRtelJyTE9uM2o0aEkrKzlqcVpEMHNwcWRud01URVJPSG0ydEE3QW5SbDN6N3BZSXozN3o5ZzhlSzFhTnZXVFc3ZGw2elo2V1hLbE1iS2xmSXpST0xpNHVIdFBRZGlzVmcyU09QaXhXdTRmdjBPK3ZVYmlmbnpKOHM2Z2dIcGJLYnNvd0VCYWVlbWtaRUFRbUdTMm5QaHhvMlRFQWdFYU5teUtkYXM4Y1hhdFZ0bE0yV2VQWHNKaVVTQzZ0VXI0OE9IV1BqN240ZTl2UjJjblVzaUxDeGN0aGh3cVZKT0tGbXlCRXFXTEtGeUhRblNIYkZZalBYcnR5dmRscGNGeUpzMGFmaGZIWWpBdUhIVEVSSVNocVpORzhxTnZGYkcyOXNMNzk1RnlOMERrcUxody90cnRGL1BucDF5M3VrVGVibVg2TlBIRTZWTGwwUm1aaVlPSHo2SnBLUmsxSzVkSFhGeENkaTc5N0RhOTZha3BPTEtsWnRvMGFJcGdvSmVBQUFhTjI2QUN4ZXVZZVRJSVFycjRCbWk4dVhMb2xNbitaa0hEeDgrUVVoSUtPclVxU0dYS1VSVFhGdlhzUFR2N3c2QlFBQjM5ODVxOTJ2YXRCSDY5ZXVKOXUyL1E4bVNKVlR1dDMzN2ZsbUFvbmp4WXYrOVYvMDl0YnJ0RGc3Mk9IbHlqOHJ0K2tiYi9UVXJWc3lHaVltSlhBcjRUOVd1WFIyN2QvK0JLbFVxeWRxRG1KZzRoZS85K2ZOZ0FOSkJsSUdCei9EaXhTdDRldnBnNE1CZUdEU290OW8yT2lCQTlmM0QwcVViRklKVjJSMDRjQnhDWVJKR2pCakU5a29QWlI4WWw5MnVYUWRoYjIrbmNyc3lnWUhQc0hXckg2NWZ2d01BcUZpeEhHYk9uSURLbFN2STdiZHAweTZFaFlYTDBoUWJHUWt3Y0dBdk5HblNBQXNXck1LTEY2K3dZTUZxYk42OEN6MTZkTUtBQWU0YWZYNVEwSE04ZWhRRVFKcGU4bE5oWVJFQUFDY24xVzFxbHF5TVBqTm5mcHg5K0dtSy9iVnJ0MnBVTGxLT2dTZ2xRa0pDOHpSTjhWTXBLYW5vME9FWDlPalJFV1BIU2pzeVhyMEt3Y3FWVzJCaFlhSHhDUDVQMWF4WkZYWHIxc1MrZlVjUkVIQVZGU3E0WU9USXdXamF0S0hDdnJkdjMxZTVUcEN5aDVLUkl3ZkQxTlFVOCtaTlV0aVdtQ2pFOWV0M2NQYnNKY1RHU29OWldSMk1jWEh4T0hEZ09ONitmWWZhdGF1amV2WEtCcjMyd01hTk8vRGl4U3U1MXc0ZmxuK296SjVHTE92R0pqRHdtZHBScjA1T0pmRGpqeC9yNXIvL3ZrSnc4SnYvZnBOZzA2YWRjSGZ2QW50N082WHZqNHg4anlOSC9GRzdkblZaUTUxZGVucTYwaW1vOGZIeDJMVkx1cmJaMWF1MzRPSFJENXMyN2NUeDQyY3dZWUluV3JWcXByTE1WSEFKaFVudzlwNkQ5UFIwZUhrTmtnVnpBTWh5UStlbUl5b3c4Qm0yYjkrUEgzL3NJS3NUcTFkdndkR2pweUVTaWRDalIwZlo0cThoSVdGS2J4S3ltekpsck5MWDg3UGNMVm8weGI1OVI3T2RSMUp0MnJUUWFNM0FEeDlpWkczNXA2bXlERVd6Wmw5ank1YmRPSGZ1a3RMdEVSRlJBSUJpeFlwKzF1ZVVLMWRHRmpUSUQxa1A3Vm02ZE5Hc1UxRVRwMDlmd0t4WjZ2TlNxN3ZQY0hJcWpxTkh0K2RiZVFxN1JZdldLbjA5YTJDTnF1MVphNTBvMDcrL085emR1OHJXeURFM04wTnNiRHpPbkxtQWdRTi9sajNVKy92N0tlMUVTRXBLeHBneDB4QVZGWTI1YzMxUXBZbzBrT2psTlJnbFNoVEhxbFZiNE9ucGc2bFR4NkJ0V3pka1prclhxc3FlMng4QWZIeEc0cHR2R3NIVzFnYVBIajJSMi9iNDhUUGN2LzlJYmczU1hyMjY0Y0tGYXpoOCtDVGMzRnpSb0VFZDNMdjNEd0RwL2VIWFg5ZER5NVpOWmVrbVdyZnVDWWxFb3JCMlNYRHdHemc3bDVKclAwbTMvdmpqT0Y2OUNsRzY3WE1HT1ppWkZVRk1UQnhjWGIvR3RXdTMwYnk1K3RtbmJIOFV4Y1Vsb0gzN256WGVYNVBueUsxYlY4cWxhUWNnYTNjeU1qSnpQUko0ejU3MUFLUnJVbVZrWk1vR1AyemF0QU5KU2VyVElKODVjd0VwS2FsbzNicTVMQkRWb2tVVEhENThFcmR1M1ZYNmpHbG82dFdyalhyMVBxWXZpNHRMd0U4L0RZV3RyUTJXTEprdXQ0Yk1rU09uWUdOakxUZW9nY2pJU0tCUnA2cVJrUUREaHc5UXUwOUlTQ2o4L0JSVHJIMDZDeURMdVhNWElSWkwwS1pOQ3hnWktROG9HRnBHRzIzMzExaGJXOG1lZTlWWnVuUW1BS0JLbFVvSURId0dINSs1cUYrL2ptendyMUNZaEhQbkxrTWdFS0JPblJxb1VNRUZ6czRsTVduU1BQajY3c1dEQjQ4eGQrNGtoZlhxczZoN0psWVhYRXBJU0lTZjN4RTRPUlhQTVJVYkdiYno1NjlnNmxUcExFOVRVMVAwN2RzREF3YjB5dFY5VFBYcWxiRnQyeW9jT1hJS3ZyNTc4ZUZEck5vZzdxZXkrakJ0Ykt6eDVNbHpoZTFaZlQyYURCcjVOS05QWHZjaDFSaUlVcUpZc2FJcTF6NVJac0dDMVVwZnQ3QXdSK1hLRmZEbzBjY1pTYUdoNFFDa3MwZUdENStZcC9MMTdkc0RkZXZXbEtXSDZkcTF2Y0lJMnl3Ly85d05pWWxDZE8zYVRwWmlUMVB4OFlrSURIeUtSNCtDY1BmdVB3Z01mQWF4V0pyUHVrNmRHdWpTcFIyKythWWhybHk1aFpNbi84S2pSMDlrSThzRkFnRWNIUjFRcGt4cEZDOWVERVdMMm1ISWtENEdjNE96ZnYwaVpHYkt6enA2OXk0Q3NiRnhxRmxUOVFLUkwxNEU0OFdMWUpYYmE5YXNLaGVJT25Ub0JFeE5UWkdSa1lFUEgyS3haODhoM0x4NUYydlhMbEM2eVBUR2pUdVFrWkdCL3YzZE1YNzhUSVh0NmVrWlNsTm94Y2NueXIzdTRkRVBMVnMyeGJsemx6Qmx5Z0swYStlR0NSTkdHSFR3c1RCNit2UmZSRVJFb1huenhncXpHYk02Y0ZYZDFINHFPam9HVTZZc1FMVnEvOFBvMGI5Q0pCSWhJT0Fhamg0OWpicDFhOEhkdlF1MmJkdUhpSWdvaFNuYW4ycmV2QXRFSXBISzBWMzVXVzQzTjFlRWhZVXJ2SjVUaWd1SlJJSmp4MDVqM1RycGcwR1hMbTNoNWFWNjNUMTlWcVZLSmRTcVZRMWx5em9yM1g3Z3dIRUFVQm13TmpNcmd2ZnZveEVaK1I1T1RzVWhrVWdnRm9zVkhvNjBQUkpQM1loQlZWcTFVcDdTd05yYVV1VXMwZERRTUppYW1xb2NrUlVTRWdvVEU0NDZ6RTdWZ0JwTnQzOUszWXhIb1RBSnJxNGRsVzdMQ2dha3BLUmcvUGhaZVBic0pjYU85VkNvMnovOTFCbmx5cFhCd29WclpDa3MwdE16QUFESGpwM0dzV09uWmZ2Mjd0MWR0bVpuOCthTlphLy8vZmNEL1BISG55aFZ5a2x1SnBhUmtRQlRwNDVGMzc1ZVdMQmdGWGJ2WG8vYnQrL0QyTmdZOWVyVlZram5JazNqRW9xTWpBeVltcG9DQURJeU1qQisvQ3lJeFdMNCtXM2d6SmNDSUN3c0hCczM3a1NwVWs2UVNDU3lBSDUrY0hSMHdLcFZjMUd0MnYvZzZ0b0pOamJXQ291eVp6bCsvR3lPT2ZNTmtZbUpzVVl6LzBORDMwRXNGbXUwcjdJZ3NJT0RQVjYvZm92RGgwK2dlL2NPc25OV0UxbjFac3VXM1RBeUVxQng0L3E0ZS9jZkhEdDJCbTV1cnJodzRacks5eDA0Y0J4Rmk5cWphZE9HV0xOR09zcTNZY092WUc5dml3TUhqak1RcGNUNjlkdVFtQ2pFdUhIRDVJSlFBR1RyQURFUVpkaHlrMDVhMC9UVEpVb1V3NG9Wc3pGanhwTC9ydXNteU1qSWxHM1BQb0kvaTFDWUpGc1R1bmZ2SDNPMXJxaysreEw5TmI2K2UyRmtKSUNscFdLL1RISnlNc1JpaWV5Wjg5ZGZmMEZVMUh2Y3VmTVF6NTY5bE8xblpHUUVaK2VTNk5ldkp5cFVjQUVnN1l2YnVuVWxKa3lZamJTMGRGaGFtc3NHaUgvNi9KelhBZlk3ZC80Qm9UQUpYbDZEdUthdG5ycDE2eDd1M24yb2RGdGNYTHpTZ0t1eVdWSnViczNRb0VFZFdGaFlZTlNvSVRtbUdsZkYyTmdZUFhwMHdnOC90SWEvZndDNmRmdllYNlN1SG90RUlyeDQ4UXB1YnE0d056ZkhwVXZYSVJMSnI0dVhGWnlxVXFXaTBtTm9rZzBucHdrckxWbzB3YUpGMDlRZWc2VFlvbnhpeG96eHNMYTJSTE5talhQZU9SdFZBWlphdGFyaCtQRXpzcEZ0V1d2dVZLamdvblIwbzBRaVFjZU92OERlM2s0MnNrMFZCd2Q3cGZuRzU4K2ZqUFQwZE5qYTJpQTQrQTB1WHJ5TzI3ZnZZOHVXWlJwRmdHZk5Xb3EvLzM0b20rb05BRVdLRkVIOStyWFJyRmxqZlB2dE4zSWovenQxK2g2ZE9uMlB1TGdFM0x4NUZ3OGVQRVpnNERNRUI3L0IrL2NmQUFCZHU3WTNtQ0FVb0x3K3JGKy9EWC8rZVZidHFOYXVYZHZEMjl0TDl2dW5VMEN6aTQyTnc1a3pGOUd5WlZQODlkZGxGQ3ZtZ0o5LzdvWkZpOWJBeDJjZVZxeVlKVGZ5K3U3ZGYzRDY5QVhVclZ0VFlhSDA3T1hPWHI1Tm0zWmkrL2I5U3N0UW8wWVY3Tnk1QnJObUxjUHAweGNRRlBRQ08zZXVZYTd6UXFSaHc2K3daczE4bENsVFNtSGIyN2Z2QUVCdFNvanNUcDM2QzVHUjd4RVRFd3MzdCs2eTlJK09qZzZZTThjYm9hSGgyTG56RDZXcFRUNGxGb3ZVZHNUblo3bnIxS21CeFl1bnkzN1hKUDNNNjlkdnNYRGhHang4R0lqU3BaMndZTUVVTkd6NGxVYWZwNisyYkZrR1FIcjl5TXBCTHhLSnNHUEhBZXpiZHhUZmZOTklaZkN4ZnYwNnVISGpiM1R0T2dDbXBpYkl6QlJoeElpQitIOTc5eDNXMVBYR0FmeWJBTElSUVJFRkFVRkVVSEZycWJQOFhGVzB6bHExamxvVnJWdnJ0aGIzVnVxcVdyZkZQZXVxZTB1dDFqMkxvcUNJSUtKc0lTSDUvWkhtU2t3Q0FZa0MrWDZlcDA4bDQrYkNQVG4zM3ZPZTg3N2R1M2NFb0VnREN1Zy9FSldlTHNtM2JUVm9VQThOR3RURDI3ZnBLck81SkJJSm1qUnBqMXExcW1IQmdpQ043LzM4OHdBWUdTbjY3ckN3Y0hoNGxEZjR0RWphenB1ZE92VkZWRlMwMXVlMTNWUXNXalFWRWtuZWp2ZWJOd2tZT2ZKbjNMc1g5bDlSWGMwcGR1clZxNGtkTzM0VHpzTnYzNllEQUdyVjhrWGR1alh4OXUxYnJGdTNGY1dLcVE4MC8vWFhQeGc3ZGpwY1haMndjT0ZVSWIyemtxdXJNM3IzN29MZmZ2c2RNMllFNDg2ZEIvZUVGMG9BQUNBQVNVUkJWS2hXcmJMR0NTaGx5amdnTXZJWlltUGo0T1NrNkRORFFuWWpPam9HYmR1MllCQ3FnRml6WmpQZXZrM0g4T0g5c1d5WitvMS9YZ2FTbGkyYkxSU2c5L0dwS0R4ZW9vUXRoZy92ci9FOWYvNTVrbTFDQXlzclM0M1g0dTlyM2JvNzR1UGY2UFJhVFRwMkRNQzFhN2NSSFB3YmdvTi95OU0yQU9DYmI5cWhWQ2w3akI4L0EyWm1waGcyckovV1FOU3BVeGYrcTF2WVZlVThhMlJraEZhdG1tTHo1dDI0ZCs5ZmVIdFgxUGgrUTNUNThuVWNPSEFNRlNxVVY1a2dTSlJWYnRKSjY1cCtPaU1qQTZ0WGI4Yjkrdy9Sb3NVWHVIY3ZMTWYzWmEzNWZQWHFUUWFpL3ZNeHhtc0F3Tm5aU2VOejcxK2p5bVJ5akJrekdBNE9KWFhhLzlLbFMySGx5bm1RU3FVb1ZxeVljRjM3ZnRCbytIRHRkZjZPSHorblZzWkRhZWZPL1FDQW16ZnZDbVUvc2xKTy9zeTZhaXlyeG8wLzF6cm1SQVhEOWV1M3RhWitUa3hNMHZpY3BrQ1VXQ3pDb2tYVFZOcGVjUEFxMk5vVzF6bTFYbFlXRnVZYXo2MmFKbEp0MjdZUFJrWkdtRDE3SWt4TlRYSDU4alVjUG53QzE2N2RFaFppU0tWU1hMOStHNlZLMmVjNFJxUnRmOWV2MzRiaXhhMkZsSUpaSlNRa1ljK2VRN3IrZWdRR29nQW9pdllsSmlZSlB5Y2tKR0RiTnZXbHp0bEpTMHNUM3BPMTJGK2xTcDdZdGVzZ3dzTWo0T1hsZ2NqSUtKUXNhYWMxTi8ralIwOFFILzhHYmR1cUY0WjczL3o1MmRkWFVYSjBkTUNMRjdGWXRXcVQxbUtYU3NiR1JxaFoweGZYcnQxR28wWit5TXpNUktsUzlxaGExVnVZbFhmejVqMEE2bW5kQU1WTlM2MWExVkNyVmpWSUpCSlVxbFFCVDU4K044aEIyb2dJMVl0Q1pWcU05eCszc3JKRWlSS0tWSHE1R1doZHQyNHIwdExlb20zYkZqaCsvQ3dBb0YyN2xyaHo1d0VPSERpS0JRdFdDQmRKcWFscG1Ea3pHR0t4R01PR2FSNThlRjltWmlZT0hEZ20vSHpwMGxYVXFWTmRaZldkbFpVbDVzNzlDYXRYaDZCNGNSc0dvUXFaQ1JObWFoMllVTnF6NTFDMkoxYmxoWHI5K25VUkZmVUN0cmFLZHJCeDR3N0k1VExNbURFZWRuYTJHRGR1T2pJeU1qQmlSQ0NPSFRzTForY3lxRkpGZmJhWllqV01IS2FtMms5UCtibmZnQ0k0b0N4dW1kT01yOTkvMzRsVnF6WkJLczFFcDA1dDhNTVB2VGw3L0QvS215a1RFeFBFeGNWajBLRHhpSW1KUlo4K1hmSGRkOTlvWGJrN1ljSXdMRjc4R3g0OENJZGNMb094c2JIS1RFU3BWSEZqcGU4VVlybEp1NlNMbEpSVWRPczJFSTBhK1dIVXFBRUFGQ2twWlRLNTFwdE1tVXdPdVZ3T0V4Tmp6Sm16Rkh2M0hzYXNXUlBScE1ubiticHZocTVzMmRKNDh5WVJDUW02MVFWVFR1SUpDM3VNOGVObklDb3FHb0dCUFhPOHVjbzZHU1ExVlhFTlVMT21MM3IyN0l6WTJEaXNXN2RWNDRxSE1XT213ZDNkQmN1V3pkWVlYQUtBSGowNjQvanhzOEw1WDF1TlRqZTNjcmgwNlNxaW8yUGc1RlFHa1pGUldMZHVLMnhzckRGZ1FNK2NmM242S0twVnF3eUpSSXBHalQ3VEdJalNWbEE2TzNsSkY1dWNuS3ExelpIKytmczN3S3BWODNIKy9OOUlTVWtWWnJqclFpUVN3Y0xDSERWclZrVzllalVCQUo5OVZnc3RXL3ByYlF0U3FSUXJWbXlBbVprcE9uWlVYd25hb1VOcmJOMjZGNHNXcmNMS2xmT0VWRkdHTERrNUJkT25Md0lBakJrelNPdTFEWkcyWUVhUEhvUHg4T0ZqbkQyN1QrMitJNmVnQnFCSVIxeXFsRDFHakFoRS8vN3FLNkRlZCtQR3U3Uy9wMDVkUUxkdUhYVDhEWW8rZlkvWDVNYkFnV01SR2ZsTVk3dEpUOC9BNmRNWDFGSXZacjBIVFUvUEFBQzE4WmlzWTVQdmUvUW9RbXNnU3JtOTdHcElBY0QrL1VjMVBsNm1UR2tHb2dxNHdNQ2VDQXhVdnhmSTJnKzlldlVhQ1FtSmNIZDN6WFpiNy9kbDI3YnRnNU5UbVR3Rm9yVFJOSkhLMWRVWjF0WldxRkNodk1wKy9Qbm5LU0VROWZmZjE1Q2FtZ1ovZjgzM1NsbHArbnNBeWtCVWNZM1BSMFE4WXlBcWx4aUlBckIrL2ZaOEtZQ3VsTFd6OS9SVUxQMExDM3NFTHk4UFBIbnlWRWpUTW4vK3I5aTE2NENXZmRxbU1VVmF4NDRCUW5GcWJlL1Y1dVRKOHptK3hzVEVCR2ZQN2hWV0xFeWJ0aEI3OXg3T2Rkb2JwZERRZ3psMldrV1Zzc0I1VG8rM2FkTmM2RkROekhRYmFJMk1qTUxldllkUm9VSjUxS21qbW5KeDFLZ0JpSWg0cXJMcVpQYnNKWGorUEFaZHU3YlhlUmJVd1lQSGhSbzVTVW5KR0RObUdqcDFDaEJTQ0NtSlJDTDA2L2V0aGkzSUVSY1hqeGN2WXZIOCtRczBiOTVFcDgrbGo2ZG1UVitOUVJTNVhGRXZRQ2FUb1ZtelJqcWxodkh3Y01QNDhVTUJBTk9uTDBKR1JnWW1UeDRGWDE4ZlpHWm1JaUNnR1h4OEtzTGIyeFB0MjM4SHNWaU1GU3ZtcXZVUDJ1cW82R08vTXpNemNmandDYXhaczBWSWc1UlRNSFgvL21PUVNLVDQ5ZGU1cUY2OWNyYXZOUVFwS2FrNGN1UVVqaDQ5Z3hzMzdnQlF6R0lxV2RJT3JWcjVJeXJxQlNRU0NWYXQycFR0ZGh3ZEhlRG82S0J4bGxWcXFyTHUxN3RqbnBmVkFUbmYyRTlDZkh3Q1ltSmlZVzlmUXFjWmlYUG1MTlU2YUx0czJUckV4c2FwWEpqLzg0K2lsbytYbCtaK09PdHN4c2FOL2JCMzcyR0VoT3hpSUVvUHRtM2JxL0U2UzVQUTBJTzRmdjBPaGcrZkJJbEVpbEdqQnFKVHAzZUR0aktaRERLWlRLWGZTa3RMUTNSMHJOREhKU1FvSmp4WldpcFdteWlQZGJGaUpsaTVjcVBLNTBra0VzaGtjdnorKzd1WmlKNmU3aW9wQUUxTWpERnUzQkFFQm80R29FZ0hvWW1YbDZKMjFlUEhUMUc5ZWhVRUJjMURSa1lHeG8wYm5PUGtKUHA0L3ZlL2h2amlpL3Bhbjg5TndlaThpbzkvZzh6TVROallXT245czBpN0tsVXFhWnlvbzgzUFA4L0RpeGV4V0xseW50cHozM3pUTHR2QTRzYU5PL0QwNlhQMDdOa1pkbmJxL1lHVGt5TmF0dndDaHc2ZHdLNWRCOUNwVXh1ZDk2dW91bjM3UG1KajR3QWcyeUJBVGlsOFBxVHVHeFZ1aVlsSk1EVXRsdWQwWjYxYk44V1hYL3BybmRqOHZ0RFFLd0FVSzdVdlhicUt5TWhuT3FVUE5RVDZISzlSK3BENjh4S0pGQWNQSHNPNmRWc1JHeHNIbVV5T0w3LzBCNkNvL1gzOCtGbTBiOThLRmhibVFnMzM0c1ZWMDlOZnVQQzMxdTByK3pKTmN1cWpsQ3U2MkpjVmJhTkhUOEhMbDYrd1pzMGluVmZyNlVMYmQ4TEpxUXgyN2x5dDgzYmVYNkhrNk9nQUg1K0tPSDc4TEFZTitnNGxTdGdLS2RHYk5XTzYzSUtDZ2Fnc1ByUVQxWlFDcG56NWNoQ0xSWGo0OEFsa01obWVQbzNDNTUrcnpneFFEdDZlUFJ1S0N4Y3VDei9QbXJVWURSclVFMm9HdkYrTEtxZjkzYnAxTDVZc1dRMjVYQkVzMkxwMXBjWjhuWkdSVVNoZHVsUzJzODAxZmRhMGFRdHg2TkNKYko4elpJc1dUVlg1ZWV2V3ZiaDA2YXJhNHc0T0pmSDY5UnNBUVBIaXhYUGNya3dteDR3WndaQklwT2pWNjJ1MTU4M01URlZtTFlhRTdNYXhZMmZnN3U2cTgreG5pVVNDZGV1MndzK3ZOaTVldkF4cmF5djA2dlUxZ29OWHdkZlhCNDBiKzBFaWtTQW01aVZldklqRml4ZXhpSTUrOTM5QTBhN2F0SGxYYTQyQnFJSW42MEJxVm9jUG44RGh3eWRnWW1LTXBrMGJvV0hEejNTZUJidHUzVlljUEhnY2ZmdDJGeTZVall5TVZOS3lUWjQ4RXVQR3pjRHc0VDloOWVxRktoYzF5anpuMmQyYzVkZCtMMXk0RXJ0M0g0U05qVFY2OU9pRVRadDJxbDI4YThNZ2xFSk16RXZNbTdjY1pjcVVSbUJnVDZ4Y3VWRVl6RXBNVE5ZNlMwNFRrVWlrY2JBMU1WR3hhc1hhV25WdzFOSlM5elM2eXR6NG12VHUzUVdkT2dWQUpCSWhNSEEwTWpJeXNHWk5NTXFXTFozamRoczE4dFA0K0tWTFY3Rm56eUdVTGwxS0pWQi81c3hGQUVETm1sVTB2azhabkRBMU5VVzllalhoNnVxTTI3ZnY0KzdkZjFWU2ExSCt5ZTVhU3BtZUZnQ3FWUEZDL2ZwMTBiWnRDMkcxZ2RMR2pUdHc3dHhmbURQbkp5R04zdTNiRHpCMDZFVDA2L2N0K3ZUcEtrenNzTE5UUEsrY2FXcHFhcXB4QmN6N05RaGF0UGhDclJaVjFoVEsrL2I5cVhGU2lLK3ZvcTlTcE8rSndyMTdZZmppaS9yNDhrdk5OWUxvMC9nVTZhc2ZQWHFDNHNWdFlHTmpCYm44WGFGblE1MUFWbGpkdi85UTY0VEs3TnJWL2ZzUHNYNzlWcFFxWlk5ZXZiVFBXTzdmdndkT25icUFKVXZXd3R1N0lpcFg5dnJnZlM3TUhCeEs1cGhpZXYvK283Q3lzc3cydUV5R1NTS1JJQzR1SG1YTE91WjVHN2tKVkw5OCtRcFhybHlIdTdzcnVuWnRqMHVYcnVMMzMzZGh3b1JoZWY3OG9rUmY0elZabFN4cGg2RkQxZFBqTFY3OG04cDFYRmFwcVduWXYvOEl0bXpaaTVpWWx6QTFMWVl1WGI1QzNibzFoTmZjdkhrWFM1ZXVoWm1aR1RwMmJDMlV4TEN6SzZHeXJSOS9uSktyL1NYS2F2VG9RUWdNSEkxeDQyWmcxYXA1MlU0V3pvMzNWL2NwMmR1WDBQaDRibno5ZFZzRUJjM0htalZiMExadGM1dzdkd2t1THM1cUUvZzF5UzVvL0NGQlpWTEZRSlFXdWphd25JSkJ4WW9WUTVreXBmSG9VUVNlUFl1R1JDSkZ4WW9lS3E5UnB1R0xqbzdCaFF1WGhaOW56Vm9NTHk4UGxaOTFrWnljZ3JsemwrSFlzVE9vVXFVUyt2VHBpbEdqZ3JCNDhXck1tL2V1RmtwTXpFdXNYYnNGQnc0Y3cvZmZkME9mUHZtYmxzalFmZlpaTFp3OGVSNFdGdWJDdjVXUDM3MzdMOHpNVElXYi9VdVhyZ0lBSEIxelRxTnk5KzREM0x4NUY5N2VubHBUOFNnSDM0OGRPNHRseTliQzB0SUNNMmRPMERsMTN2cjEyL0RpUlN3bVRoeUdpeGN2QXdDNmRQa0tGeTllUm5Ed0twaWFGc1BJa1QrcnBRd1JpVVRDSUxTbHBRVUNBcHFoYkZsSG5RWjBxV0M0Y3VVRzVzNWRCckZZRER1N0VoZzdkanJjM01xaGQrOHVhTmFzY2JZcFNMWnMyWU5WcXphaFNaUFBVYTllVFJ3OWVocVJrVkdJaUhpR1BuMjZDZ1ZXR3pYeVE1OCtYYkZteldhTUdoV0VsU3Zud2NKQ3NVb2dJME81SWtUM0F0MTUzVzkzZDFlMGF2VS9EQm5TRnc4ZVBNU21UVHZ6NWVMSGtMaTV1YUJ2Mys3bzNyMGp6cDM3QzRCaUJqVUFEQm55UFlZTStSNlRKczNHaVJQbjBMWnRDMkdpUlZaLy9IRUVzMll0MWxwclJ6bGI3LzFqWTI5dnA3RW9zeWJaQmFLc3JhMFFILzhHSTBkT0ZqNnJZOGMrT20wWFVNeVN6SHBESHgvL0JsT25LbXBtalIwN1dGako5ZkRoWTF5OWVndGVYaDVhWjZLbXBTbFdmNW1abVVJa0VxRjkrMVlJRGw2RlAvNDRZdENCcUp5dXlUN2twaUF0TFUzcmMxbUxXQnNiRzJQR2pQRnFyN2w5K3o3V3JOa01SMGNIbFpVSDkrNHBpdUlxQjV1ZVAzOEJRRkd6Q2NnYWlDcW1kaTNwNTlkYXJWMjlUeWFUWTgyYXpSQ0pSTEMwdE1DbVRUdlFva1VUdGJibDVPUUlWMWRubkR4NUR1bnBHWEJ5Y3VRQVZDR2tTeEhsOStWMGo3Smt5UnJoK2xPcFJBbGJmUFZWeTF6dlgxR1gyejVHMTljZk9QQTdybDY5aGNtVDUrUmx0M0w4VEcxdDRNMmJSRXlhTkFzU2lSU2pSdzhTcnNFMEtWMjZGQUlEZXlBNCtEZU1IajBWUzVmT05PaGdwYnU3YTQ1OTZQNzlSMkZuVjRKOUxhbDU4T0FSWkRJWnlwY3Y5MUUrTHlSa0YyUXlPVnEwK0FKMTZ0U0FrNU1qRGgwNmdXKythV2ZRMzJNbGZZM1haR1ZoWWFGeEpjYnExU0VBMUFOUmMrY3V3NUVqcDVDYW1pWUVvSHIwNkt4MkgzVHJscUpVaG5KeXBQSWFRVG54M01YRkNiNitQa0kySlFEbzJYTUlHamYydy9mZmR3TUFIRGx5V3RnT2tTYmUzcDRZUHJ3Zk1qTmwrUmFFQXFEelBid3VYcjE2cmZMOWFOcTBFZGF0MjRvOWV3N2lyNy8rZ1Z3dVIvLyszK28wc1ZwYkt1eE5tM2JDeHNZYVgzMmxYa0luTVRGWldIVkZ1bUVnS2h2VnFsVldLNGFtZE9EQU1aMDc3UjQ5T3FOTW1kSjQ4aVFTQVBSYUlQTFlzYlBDN0lwNjlXcGl4b3p4c0xTMFFNZU9BZGk1Y3o5MjdUcUlCZzNxWXNPRzdUaHc0Q2drRWluYzNWM2g0R0NmN1hiZno1TUxLUExJNS9TY0ljdkl5TUNpUlN0aFpHU2tzcncwUHY0TmZ2aGhMRXFYZHNENjljRXdOemZIZ3dlUEFPZzJDOVhIeHd0dWJ1WHc0NDgvWk51Wm5qNTlFVk9uTG9CSUpNS1VLV09FR2hjNWVmandNVFp0Mm9FYU5hb0tlVldWeG84ZmlvU0VKQlF2Ym8yV0xmMVJwb3lEa0ZKTDhWOHBtSmlZd00rdk5lenQ3YlFXdzZhQ1J5cVZZdE9tblZpelpqTmtNaG5HakJtTTFxMy9oKzNiOTJQRGhtMElDcHFQdFd1M29uLy9iK0h2MzBDdDdkMitmUitMRnl2YStlblRGM0g2OUVYaE9XV2g3S3o2OU9tS2YvNjVpY2VQSXhBUjhRemUzcDRBZ1BUMGRBQ0tkRlg2M3UvMjdWc0poVEFmUFhvQ0FDaFh6aWtYZnpVU2kwWEN6Y3kvL3lwV2I3aTd1Nm04NXNjZkIrTDI3ZnY0NDQ4ajhQWDFRZXZXVFlYblRwKytpTGx6bDhIYjJ4TURCL2JXK0JtUEh6OEZvRmlxcnc5bno0WmkyclJGd3M5dDI3WkExNjd0dGZhdm1abVpDQW5aaFVPSFRzREJvYVJLWFkzTXpFeE1uRGdMOGZGdjBLWExWL0R6cXkwODk4c3Zpc0x6blR0ckRyZ0I3M0xUS3djRlc3WDZINVl2WDQvang4OWkrUEQrTURNenpmc3ZXb2hwQzl3OWYvNENVcWsweHhRenlqcWdtbExSK2Z2bnZ2YU9VbHhjUENaT25BV1JTSVNwVThlb3BJKzhmbDJScXJKYU5SOEF3TC8vS3M3emJtNkt3U2RsWDVmWFk3cHo1MzZFaDBlZ1diUEdxRk9uT21iTy9BVno1eTdEMHFXejFGN3I1MWNiVzdmdWhaV1ZKZWJOKzFsWUpTR1ZTbkgwNkJuNCt6Y3cyTFpWMk9oU0sycmZ2aU1xdFcrMWFkKytGZHpjeWtFcWxVSXVWd1FjV3JYNlg3WkJDVU9sYXhxclo4K2VReWFUNmZ4Nkl5TWpPRHM3cXEyd1VaNExkS25YZGVyVUJTUW5wK1M0U2tjcExlMHRSbytlZ3Fpb0YvajY2N2FvWHIweXBrMWJLRHovNnBWaVlEVHJZd01IOXNiVnE3ZHc5dXhmR0Rod0xLWk9IYU8yTXBTSWNuYit2Q0pOV3JWcXVjK3NjT2ZPQTdpNWxkTzVqdC96NXpIWXMrY3d6TTNOOE5WWExTRVdpOUN6NTllWU5Xc3g1c3haaWw5L25XUHdOYzcwTlY2VFZXcHFLbzRkTzZ2eGNVMzI3RG1Fc21WTG8wK2ZybWpUcGpsc2JCUXBHTlBUTTFReUdOMitmUjlXVnBiQy90eTVvNWdBNWVHaCtMbFhyeTc0L1BNNnNMR3hWcWtUYUdOakRVOVBkMXkvZmdkTm16YkM0TUc2VDc2am9pTXRMVTFZQ2EvSm16Y0pXTDVjTldPRDh1ZVBrUzVhRjlIUk1WaTdkaXRPbmp5SFk4ZTJDLzJaa1pFUnhvMGJpb0VEeHlBcUtob05HdFRUT29GZjZZY2ZlaU01T1VWbG5DS3JUWnQyd3RhMnVNYmZQVGs1QlZXcmV1ZXBOcXVoWWlBcUd5NHVUc0pxcFBmZHVIRkg1MENVY21iaCt2WGJZR3hzakV1WC9zSEtsUnZ6N1VaUExwZmovUG0vc1hidFp0eS8veENBNG1aeXdZSWdvWmppc0dGOUVSNytCQXNYcmtCdzhDb0FRSk1tbjZOejV6Ync5ZlhKOFRPMDVjL042VGxEdG52M0ljVEZ4V1BFaUVDVjJRTjJkcmJvMzc4SGxpeFpnd1VMVm1EU3BCRzRmUGs2ckt3c2hSVWoyUkdMUlFnT25wWnRSM2ZvMEFuTW5Qa0xaRElaSmt3WXBuT2h5TlRVTkV5WU1CT1ptVElNSGRwWDdYbGx3QWxRcEZlandpOGpJd04vL25rS0d6WnN3L1BuTWJDMnRzTEVpY1BSdUxFaTVWajM3aDNRcGswenJGNGRndDI3RDJIU3BObW9XTkVEZ3daOXA1SWV3TVBERmRiV1ZpaFhyaXc4UE56ZzRlRUtOemNYdUxtVmc0TkRTYlZCZmJGWWpLbFR4MEFxbGFKTW1YY3I1bEpURmFzVFRFMnpIeFROai8wV2k5L3QwODJiaWtLK0ZTcTQ1ZkV2U2NxWmdsV3JlcXM4Ym10YkhQUG0vWXhCZzhaaDVzeGZJSmZMRVJEUTdMLzBzV3RRdHF3ajVzNmRyRFU5N05XcmlycEsrWjBPNlBYck4xaThlRFgrL1BNVWZId3FZczZjbjNEKy9OOVl1SEFGSWlPZllmandRS0cramxKbzZCVXNYYm9XNGVFUjhQZHZnTkdqQjhIVzlsMDZSNWxNaHFwVkt5RTlQUU9EQnIyN3NkdThlVGV1WExrQlQwLzNiRk9pSlNVbEEzaVhUc25hMmdyKy92WHg5bTA2a3BOVEREWllvSzIyVjZkT2ZSRVZGWjF0N1M5QUVmRDg2YWM1R0Rpd2wxQ2t1MWF0YWpBeU1zS1hYL29MS3pEWHJkdUt2WHNQWTkrK0RVaE5UVU40ZUFUQ3d5TTBiak01T1FValIvNk0yTmc0VEpnd1RBaW1BNHAyY092V1BUZzRsQlQ2dDZ0WGI4SEZ4Vms0dHNxK3p0dzg5OWVDaW5vd0cyRm1ab3FCQTN2QjBkRUJmL3h4QlAvOGN4UEhqNTlGMDZidlp0NmVQUnVLWGJzVXF5SWFOS2lyY3AwUkUvTVMwNll0eEtsVEYxUld6RlBCcGN2Ti81a3pmK2tVaUdyYzJFODRaMmExWmNzZTdOdjNKOWF0QzJidGgvL2sxTWNvdFc3ZEhmSHhiM1IrUFFEWTJ0ckEyL3ZkaWxlWlRJYkF3TkZJU0VqRTdObVRjaHowdkhIakxwS1RVM1JlZlROdjNuTGN2bjBmOWVyVnhOQ2hmZkhxMVd1TjZkU3pQdGF6NTllWU1tVU1oZy8vQ1RkdTNCRlc3eHFTcklFNVhieDZGWi9qZXh3Y1Ntb3RqRTVGVDNKeUN2YnVQUVNSU0pTbjJwOGhJYnR3NGNKbGJOdTJVcmdmMTBZdWwyUG16R0JrWkdTZ2QrOHVRajJwZ0lCbTJMbHpQMjdldklzVkt6WVVtQUhsVDBWZjR6Vlp4Y1hGNTJyVjY5eTVrMUcvZmwyVis5VGs1QlMwYi84ZHZ2MjJJM3IxNm9MMDlBeUVoVDFHM2JvMWhIdnNxMWR2UUNRU0NmZGhNcGtNVTZjdVJGUlVOSGJzV0syeVlpUXQ3UzNHajU4T1kyTmpyRnYzaTVCVytxZWY1dUQ0Y2ZXZ1dYWjBXUUhNYTRtQ0p6WDFMVFp0MnFuMStjVEVKSzNQZitwK0l6THlHWDcvZlJjT0h6NEpxVlFLSjZjeVNFeE1ncTJ0SW0ybVJDTEJuajJIaE5jL2VmSVUwZEV4S21OT2dPSjc4SDU2OUh2M3dyUitibno4YTh5Zi82dlc1Ky9kQzhQcDB4Zmg0RkFTUFh0MnpzdXZaakFZaU1wR1JNUXpsUWFjVldSa1ZJN3ZEdytQd00yYjkvRDRjUVRDd2g3ai92MkhrRXFsV0xCZ0JVeE1UTkNpUlpNUDJyK1hMMS9oeUpGVDJMZnZDSjQ5ZXc2eFdJeUFnT1k0Y09Bb1RFMU5oU0FVb0VncE0zOStFTWFNbVlZclY2N0QwN004T25ZTTBDa0lCYkJHVkc0bEpTVmozYnF0c0xjdm9USEZ5VGZmdE1lSkUrZnc1NStuMEtMRkY3aDY5U2I4L1J2b1BDc3B1eURVeFl1WE1XM2FRb2pGSW93Yk53UUJBYzEwM3UvVVZFVng5UjQ5T3V0MTVSNFZEQnMzYmtkSXlHNGtKaWI5MTM4MHc0QUJ2ZFNXL3R2WVdHUGt5QUZvMSs1TExGcTBDbGV1WE1lWU1WT3hiZHNxb1MyYW01dmo2TkZ0dWZyOFVxWFVWMkltSjZjQXlINlZRSDd1TjZBSWFsMitmQjFpc1NoWGVkZnBuYWlvYUR4OCtCZ3VMczVDYXI2c1BEM0xZK25TbWZqeHh5bVlNU01Zdi8rK0V4RVJ6K0RsNVlINTg0T0VHNkQzSlNlbjROS2xxN0N6czRXUFQvNEZva0pDZG1ITm1pMUlUMDlIOSs0ZEVSallFeVlteG1qWHJpV3FWcTJFV2JNV28zZnZvZkR6cTQwT0hWb2hKU1VWMjdidHc3MTdZU2hmM2dVTEYwNVJXZTJrWkdKaWdoOSsrQTZabVpuQ09manc0Wk5ZdG13dHpNM044UFBQbzFSdUxOK25yQW1VOWU4eGVmSW9uV3UwRlRWanhnektsd0hQUjQrZVFDcVZxcVNuclYyN0dsNi9Uc0NnUWVNeGRlb1krUHI2Q0JPRUhCeEtZc2lRQ2NqSWtHRDI3SWxxMjB0TVRNTHc0Wk1SRmhhT1hyMjZxSzFFdUh2M1h5UW5wOERQcnhZQTROcTFXNGlKZWFteWVrNFppTkoxWnJPU1JDTEZoQW16a0pxYWh1SEQrd2szVlNOSEJ1TDc3MGRpeFlvTjhQZHZDTEZZaEpDUTNWaStmQzJNakl6aDRGQVNKMDZjUjc5K1BZUjB1YytlUlFONHQwcUxDRkRNTUkyTGk4OVRrSlErbkZnc1JxZE9BWmd4SXhoOSs0N0N6eitQMGhnd3pLdXVYZHNqSVNFUk0yYU1oNUdSRVJ3Y1NxcmN5MlZYZ1A2WFg2Ymp6Sm1MZVJwRUwreHllMStia3BLYTQzdmMzVjBaaURJUWNya2NzMll0UmtKQ0V2ejlHK1JwbFg5U1Vnb3lNakowcWltNFlzVUcvUFBQVFRnNU9hclVnQk9MeFpnNGNRVDY5UnVKVFp0MndzR2hsTmJhdTBXZHZzZHJsRnhjbkRWT1R0Q1djbGRaSHo2cmhJUkVKQ2VuQ0ptSWJ0eTRBNmxVQ2w5ZlJkRHAzcjB3UEg4ZUF4K2Zpc0lLcWgwNy9zRERoNC9SdVhNYnRYdGtjM016akJzM0ZPUEdUY2U0Y2RQeDY2OXpZR0ppZ2xLbDdIVmUwUnNkL1FJU1NjNVpDYWhnc3JjdlVXZ0NoREtaREFDUW5KeU1jZU9tNDl5NXZ5Q1R5ZUh1N29xZVBUdXJsR0VJRDQvQWxDa0w4TysvajFDNmRDblVybDBOQnc4ZVI1OCt3ekZtekdDVjJvM3A2Um5ZdGV1QXp2dVJuSnlpMCtzOVBjc3pFSlVEQnFLeWNmUG1YV0dXdkc1VTYrVWNQSGdjbXpmdkJxQ1k3VmFybGkrcVZxMEVYOS9LOFBIeHhPTEZhL0s4YjRtSlNmajIyMEZJVEV5Q2lZa0pBZ0thb1VlUFRuQnhjY2FCQTZyRjRjUEN3bkhtVENqT25BbkYyclhCV0wwNkJDRWh1ekJ3NEJoVXJPaUJWcTM4NGVkWEJ5NHVURW1WWDlhczJZekV4Q1NNSERsQTR5eC9zVmlFaVJPSEl6MDlBMGVQbm9aTUp0TzZERFMzNnRhdGdSbzFxcUpUcHdDMXd1Wkt5czc4L1FIUmtpWHRNR0pFZjdScjkyVys3QXNWYkkwYStlSFFvUk5vMDZZNU9uUm9uV010TDNkM1Z5eFpNZ1BIajU5RmVucUcxb0NvVENiRHMyZlJlUHc0RW84ZVBVRllXRGdrRWdubXp3L0tjWitVNmQxS2xOQmVDRGEvOS92MDZZdElUVTFEdFdxVllXMXRsY01leW5ONDNqRHQyTEVmY3JsY1l3NTBKYWswRXo0K0ZYSG1US2h3STFXdlhpMUlKQkt0NzltMzd3alMwdDZpWThlQWJBTTR1ZVhwNlk1S2xTcGd5SkR2VlZheUFJQ0hoeHVDZzZkaDNyemxPSHIwTkVKRHJ3alArZm5WeHZEaC9YTThYeG9aR1VFaWtXTDE2aEJzM0xnZHhzYkdDQXI2RVI0ZWJzak16RVJTVWpLS0Y3ZFJDVENGaDBkZ3c0YnRBRlJYZnhscUVBcUF4bUJmVnNvVW5oRVJ6N1NtbjAxT1RoRm1keXB2MkFIRlRmdU1HWXRnWVdHaHNTLzc5dHRPR0R0MkdyNy9maVFXTFpvcWJEOHE2Z1YrL0RFSVQ1NDh4ZGRmdDhXQUFlcURpSC8vZmUyL3oxT2szbEhPS015NlVrazVvU25uUHVjZDVRem5lL2YrUmQyNk5kQzU4MWZDYzk3ZUZURmdRQy80K2RWR2NuSXlaczllZ2xPbkxzREt5aEt6WjA5Q1VsSXl4bytmZ2VuVEYySHhZc1VzV0dYSzZQZFgvbEZSbC8xNUxDenNzZGJKU01yclI5S3ZGaTIrZ0wyOUhjYU9uWWJ4NDJkZzJyU3hXdFBLeU9XNU95YWVudVd4WUVGUW52YkwxTFFZbWpkdmtxZjNGbmE1R2JEejgydXRkZkNaREU5R1JnWm16MTZDa3lmUHc5YTJlTGFwNjBVaWtkYnY5S3RYaWdrQ09RV2lkdXpZajQwYmQ4RFkyQmhUcDQ1Vm05em41ZVdCWWNQNlkvNzg1Vmk0Y0FYUzB0N3FsUGExcVBtVTR6V2FLQy8zczA1bVU0cU9qZ1VBWWZMUmxTdlhBYnhMOGJoangzNEFFUHJueU1obldMRmlJMXhjbkxTdVhtbmMyQStkTzdmQmpoMzdzWERoQ293ZE93UkRoL2JWbUJWSEUyVWdqZjBjNlZ0VWxLTE9ibno4RzV3NUV3b1hGMmYwN2RzZFRaczJGTzZUazVLU3NYNzlObXpmL2dla1VpbXFWdlhHekprVFVMS2tIY3FXZGNTYU5TR1lNR0VtNnRXcmljREFIdkQycmdoYld4dWR6KzA4citjdkJxSzBhTnEwRVdyVnFvWjI3VFFYN0gzNjlEblMwdEtRa0pBRWEydEwvUHR2T0tLalkxVk85TTJiTjRHWGx3Y3FWL2JLYzIwTHFUUVRtWm1aZVAwNkFRQmdaS1NJOU5yWVdHUEVpRURFeHNhaFRadG1RdDJEdDI4Vk5RZVNrcEl4YytZdkNBMjlncmc0UmE1dlcxc2JHQmtaWWVEQVhtamV2REZXcmRxRWMrY3VJVGo0RVlLRGY0T2RuUzNxMTYrTDhlT0hxZzE4YWNwcisveDVUSTdQR2FwKy9iNUY2ZEtsMExScFErR1lQSHo0QkNZbTc3NXk3dTZ1ZVBqd01YYnVQQUJQVDNkODlsbXRmUGxzWTJOakxGMDZTMlhROXUzYmRKVzJlZUtFb2hCbjhlSTJhdS92cFBER1hnQUFFNk5KUkVGVTBDSHZSZCtwOE9qUzVWMUt6WFBuTHVIY3VVdTUzc2JHalRzUUdOZ0QvdjROY09QR0hXemR1aGVSa1ZGNCtqUUtFb2xVZUoxWUxGWUppaVlucCtEMTZ3UllXMXZCM053TXhzYUtpKzBiTis1aTNib3RBSURxMWF0OGxQMld5ZVRZdUhFSEFPRExMLzFWWGhjVDh4SUFZR05qQlRNek16eDY5QVRSMGJFcTMyTlMxTVRZcytjd1RFeE1WSUxZc2JGeHVIWHJIcTVkdTRYejUvOFcvcDVWcWxSQzNibzFzSGZ2WVd6Y3VCMGJOMjZIaTRzenFsZXZqQW9WeXNQRnhRbjI5aVZRcXBROU5tM2FEaE1URTNUdTNFYnRjeU1qbitXNmdMeFMzYm8xaEJTTm1abVppSWg0aHZ2M0grTHUzUWU0ZGVzK0hqNThESmxNQmljblJ6UnBVaCtKaVVrNGN5WVVvYUZYRUJwNkJWWldscWhRd1UxWUFlYmdVQXAyZHJhb1ZxMHlpaFV6d2ZuemYyUEZpZzBJRDQrQWxaVWxwazBiSy9UeEdSa1N0R3JWSFNLUkNGWldsakEzTjBObVpxWndydmIyOXN3eEFFTUt2cjQrZVB3NEVqMTZESWFqWXltSVJLcXpWT1Z5R1dKaTRwQ1JrWUZ5NWNxaVFnVjNBSXEyTTJwVUVBQmc3dHlmaEVCVVNrcXFNS091WHIyYW1EUG5KNHdhRllRdFcvWmczTGdodUhEaGIweWR1aENKaVVubzFhdUx4aUFVa0xVR2hBOU9uNzZJME5BcnFGalJBeWtwcVpneVpUNWtNam5PbkxrSUN3dHp1TG82NGUzYmREeDc5aHpPem1YeDVJbWlKcHFtT25ucjEyL0RuMytlUXRteXBURjE2bGkxNEd6UG5wMXg1a3dvUm82Y2pMaTRlTGk2T21QdTNKK0UyYW9ORzliRHVYT1hNRzdjZEl3ZlB3d1hMbHdHb0o1T2t3cXV2UFo1U2xaV2xvaU9qc1dEQjQ5UXNhSzd5dlYrZW5vR3pwNzlDemR2M3NYMzMzZURYQzZIUkNLQmtaRVJ4R0l4WkRJWkRoOVdyUERRbGtxVjhrL3QydFd3ZlBrY2JOaXdEWjkvcmtpeEhSY1hEMVBUWWpBM040TllMTWJObTNkNVhWTElUWmd3RTZkT1hkRDU5YnIyQVlWbHBudFJGeHA2QmIvODhoc2lJcDdCeHNZYUN4ZE8wWmdSUXNuR3hnb3ZYcnhFZUhpRWtKWXpNek1UbHk5ZlIwVEVVM2g1WloreFpOMjZyVmkxYWhNQVlNS0VvZkR4cWFqeGRSMDd0a1owZEF4Q1FuWmgrZkoxQ0F0N2hOR2pCK1ZxY2t4aDl5bkdhNTQvajRHbHBRVmV2WXBIYk94TGxjOHFVYUk0SWlLZVljdVdQYWhWcTVyd3VGUXFSVWpJTGdDS3lYSUFjT1hLRFJnYkc4UGJ1eUxDd3NKeDVNZ3BXRmxab2syYjVuajdOaDJUSnMyR1RDYkh0R252QXBIS2lYOVpWM1FOR3RRSGx5NWR3OTY5ZjZKR2phb0dPOUhBME1USHY4YWNPVXZ6ZFpzblQ1N0h5cFdiVkI2TGlYbXBNbmFqZkF5QTJ1T2FLSU0rYjk0b3hzS1Y2V3hidHZ4Q2FNZHhjZkhZdWZNQWR1MDZnT1RrRkppWW1LQmZ2Mi9ScTlmWFFrQzNUNSt1OFBYMXhvd1p2K0RTcGF1NGRPa3FxbFNwaEdIRCtqRWJ6aWZDcTFZdHBrMGJtKzN6ZCs4K1FGRFFmTFhIR3paOE45anE1ZVdScTFtbUxWcDhvVEl6ZS9qd2ZqQTJOa0dEQnU4S20yZGQrdHF5NVJkcTJ6aC9YakVvKy9yMUcremZmeFR1N3E0SUNHaUcrdlhyd3NmSFN4aTA4UEJ3dzV3NVB5RXE2Z1dPSGoyTml4Y3Y0OG1UcCtqY3VZM0cyZGZaNWJYTlRjNWJRMkZwYVlHdVhkdXJYQXdDVUttcEF3QUxGdnlLek14TWpCdzVJRjgvLy8zQnFhKy83b2Y0K0RmL0RYaktrSmFtU0Fta2FlazNHUVpOcVFEeVFwbEtUeWFUNGZUcGl6QTJOb2FIaHl1OHZUMVJzYUlIdkx3cXdNUERUV1hRS2pvNkJqMTdEdEc2emZMbFhiU3V5c3Z2L2Q2MTZ3QWVQWG9DZS9zU2FORkN0VS9kdnYwUFlWVnJWalZyVnMyWGZTZ3EvdmpqQ0RJeU10Q3RXd2VVTEdtSCsvY2ZZdWpRaVVLOUl3REN6VkZBUURNaEpXeVBIcDF4N05nWkhEcDBBamR2M2xFNXRuWHIxb0NQVDBVa0pDU2hXN2NPY0hBb3FmYTVWbGFXS2l0TXNyTjM3MkcxeDg2ZURjV2FOVnZ3K0hHa2NITm1hbG9NVmF2NllPQkF4Y29TNVEwZm9FZ1RkL1BtUFZ5NmRCVlhyOTdFM2J0aHVINzlqdkI4aFFybHNXSERZb1NGaFdQaXhKbVFTS1NvVWFNcUprOGVxWkxMMzl6Y0RFNU9aZkQ4ZVRRU0U1T0VXaTYydGpabzNQaHpEQnpZMitDTFIrdHEwS0R2a0pxYWh0RFFLM2o2OUxuRzE1aWJtNkZXTFYrTUdqVlFPRGV1V0xFUnljbkptRFBuSjF5NDhEZisrZWNHVWxQZjR1alIweXE1Lyt2VnE0a1ZLK2JDemEwYzVzeFppcjE3RDZOWXNXS1lOR21FMWxteGNYSHh1SDgvREJZVzVuQnpjOEhJa1Q4TCsycHFXZ3hIanB5R1hDNy9id1Z5SUlvVks0YTB0TGZvMlhNSTVQSjNLMVZxMXZSVjIzYVRKcC9qd0lHaitPV1g2VUs5aDZ5a1VpbjI3RkhVT3dnSWFJNlJJd05oYm00bVBEOTU4aWdNSFRvUkZ5NWNSa0RBdHdBVWdXRVcxeTA4ZEptMXZtL2ZFYTAxb3BvM2I0TGR1dytpZCsraFd0OWZzcVFkMnJmL0VqS1pEQzFiZHRXWUhyTjI3V29hM2tuNXpjdkxBek5uVGhCK25qZHZPYzZlRFZWN1haMDYxVC9tYmxFK3lrMHFMQ284SWlPak1HblNiQ0hsY3BVcWxSQVU5R09PazVQOS9SdGl6NTVENk43OUI0M1B2Myt2a2xWUTBId2NPWElLQURCaVJHQzJOVWtCWVBEZ1BqQXlFbVBqeGgwNGR1d3NZbU5mWWNXS3VkbStweWo1Rk9NMS9mcU5SSHo4RytIbnJPZlNyNy8rQ2pkdjNsV3JXYU5Vc2FJSDZ0ZXZpNlNrWkR4NDhCQ1ZLbm5DeE1RRVFVSHpJWlBKMExkdk4xaFltQ01xS2hvSkNVa1lPM1l3aWhlM3dhKy9yb2VwcVNrZVBGRFVrbmQyZnRjR1RVMkxZZkxra1pnelp5a3FWQ2ovd2I4ZkZRNktlblhxOThZZnVzMzN4Mm1rVXFuV3NadmNqT2xVcmVxTkgzNzREdTNiZjZteUlsUXVsMlAyN01YQ3hMckdqZjB3ZUhBZk9EdVhWZHRHN2RyVnNXWExpdjlXVGUxRGFtb2FQRHl5cjhGSitzTkFGS0N4bmtWT0tsZjJRcU5HZnNqTWxDSXpVd1lqSXlONGVYbWdlL2VPT20ralZDazdsUUswYm03bFZQTDBkK25TRGdEdytIRWswdFBUVWE2Y0U5cTJiYTYybmF6cTE2OERiKytLcUZYTEYyM2FOTTh4ZlpDVGt5TysrKzRiZlBmZE41REo1RnBUSCtWMlZwV2gxNGhTcWx1M0JsNjllZzJaVElhU0plMVU2a01Bd1BqeFEzSCsvTitvWHIyeXh2ZjcrdnJrV0l4VUY5V3JWOEUvLzl5QVRDYUhzYkVjZG5hMjhQZXZqMisrYWZmQjI2YkNSVi9MaVN0WDlzSnZ2eTJBbDVjSFRFelVaL0puVmI2OEN6dzgzQ0NSU0NHWHl5Q1hLMlpuMmRuWm9rNmQ2dWpTNVN1aFZvdSs5OXZYMXdmbTVtWVlOT2c3dGRRVjVjdTd3TVhGR1ptWm1aREpaQkNMeGZEd2NNT3dZZjMwc2krRlZiOSszK0xWcTlmbzI3YzdBS0JTcFFxb1ZxMHlaREladkwwOVVidDJkVlN0V2trdHpZU1ptU25hdEdtT05tMmFJems1QmRldTNjYURCdzhSRWZFTTNicDFRSmt5RHJoOCtUcSsvNzZieHMrMXN5dUJzV01INjdTUG1pNjI2OWF0aVUyYmRxSisvVHFvWE5rTFZhdDZ3OGZIUyt2TWNtTmpZOVNzV1ZVSVJFcWxVb1NIUitEUm95ZDQvRGdTRFJyVWcxZ3NSc1dLSHBnd1lUZ3NMTXpRcUpIbXVoNDdkdndHUUJIQXpjeVVRU3dXcWYxOUtHZlcxbGFZT25WTXJ0ODNaY3BvUEhvVWdVcVZLbURkdXEyNGRlc2VBS0JjdWJJWU0yYVF5bXVyVkttRXRMUzN3dXprb0tEUjhQVFVmck5lc3FRZDVzejVDVGR1M0lhSmlURUdEZXFETzNjZUNBTWJGeStxNXhZM056ZEQ5KzRka1pLU0NpTWpJOVNvVVVWamF0M3k1VjBRRXZLcjFocDZ4c2JHbURWckl1N2UvUmUxYXFrSHNxeXNMTEY4K1J5c1hic1pwMDlmUlBIaU5wZzRjYmoyUHhRVk9Mb1VpRDV6NWkrdGdhaVJJd05Sc2FJNzd0MExVMHVMYW1Sa0JHZm5NZ2dJYUM1a1dxaFhyeVllUG53Q21Td1RNcGtjRmhibS82VTFZVjJiVDZGR2pTcUlpSGdLdVZ3T21Vd09FeE5qZUh0N1l1REEzam0rMThURVJPTkt5L2NaR3h0eE1zUkhOR0pFenJQQ3FmQnhkaTRMYTJ0THVMdTdva2VQem1qZXZJbE9LYVpIalJxQWF0Vjg4T0RCSTJSa0tQcG9rVWdFUzBzTFZLM3FqZnIxNjJoOWI4T0c5WER5NUhtTUhUdFk1eFJ5QXdmMmhyTnpXV3pZc0IxVHBvelc3WmNyWXZRNVh2Tis3ZHgyN2I3RTA2ZFJFSXVOVUtxVXZjcFl6QmRmMU1mMjdiL2gzcjB3U0tXWnd1TmlzUWoyOW5hb1hyMHlqSXlNa0phV2hrNmQyc0RlM2c1aXNRamR1blhBc1dObjBMbXpZdks2azFNWmJObXlBaFlXNWtoTlRVTkl5RzVrWm1iQ3hNUUVEUnZXVTh0K1U3bXlGelpzV0d6UXFjQU5pWW1KQ1Z4ZG5iRnAwNGV0aVBMMzd3aHo4M2YzSTIzYnRrRGJ0aTArZFBlMDBqUVJTeVFTWWRxMHNWaXlaQzNhdEdtdWxtNy9mV1ptcGhnd29DZTZkR21MdExUMFhOVkMxZlVhaW5RamttZWRmbG1JWkYyV3pxWG4rdlBtVFNMUzB0S0VmTFQ2Zmw5MlBzWXhaN3NxbUF6NXVCank3LzZ4aElXRnc5UFQvVlB2aG9COTNUdFNxUlRHeHVxQm9WZXZYc1BJeUFpMnR1cnBSVFhKN2V1TG9vOTF6QXRMMjhwS0psTmNDbWMzU0pTY25BSlRVOU04cGNDU3krVkYrZ2EvTUI3ei9LS1AzejBzN0RIUzA5TlYwb1ZvZWl3Mzd5K0llSzR6WEVYOWZKU1dsZ2FSU0t4MTBrQmhZS2pmbmZ6OHZkUFRNL1NleGpRaTRoa3lNaktFKzVpWEwxOWxtL3BQRzAxMWlYS3JxSCt2Q3pKdDkwdjZsSnFhQnBsTWxtUE5zdnhneU1mY2tIOTNRMVdZajdsSXh4dGVyb2lpYk5uYTJ1UnA0QzZ2N3lNaSt0Z0tVaENLVkdtN3FiSzNMNUdyN2VUMjlXUllkSm1sL0NFMzJrVTVDRVg1VDlPS3UreFc0WDNJYTRrby8rVm1salVWWFIramxwNnJxMnBheDd3RW9RQndWWDRoOTdHRFVBRFVzcGNRRWVtSzYrNkppSWlJaUlpSWlJaUlpSWhJTHhpSUlpSWlJaUlpSWlJaUlpSWlJcjFnSUlxSWlJaUlpSWlJaUlpSWlJajBnb0VvSWlJaUlpSWlJaUlpSWlJaTBnc0dvb2lJaUlpSWlJaUlpSWlJaUVndkdJZ2lJaUlpSWlJaUlpSWlJaUlpdldBZ2lvaUlpSWlJaUlpSWlJaUlpUFNDZ1NnaUlpSWlJaUlpSWlJaUlpTFNDd2FpaUlpSWlJaUlpSWlJaUlpSVNDOFlpQ0lpSWlJaUlpSWlJaUlpSWlLOVlDQ0tpSWlJaUlpSWlJaUlpSWlJOUtMUUJxTE16YzJFZjhmRnhYL0NQYUdQSWVzeE5qYzMxOXZuc0YwVlBCL3IyQmRVYkpPR2hYMGQ2Y1BIN0VmWnRnd0x6OUZzNzNuQmM1M2g0dm1vNERQa2ZwMXRKbS80dlNaOU1lVCtDR0I3TnpTRzB0NExiU0RLeWFtTThPOXIxMjUvd2oyaGp5SHJNWFoyZHRUYjU3QmRGVHdmNjlnWFZHeVRob1Y5SGVuRHgreEgyYllNQzgvUmJPOTV3WE9kNGVMNXFPQXo1SDZkYlNaditMMG1mVEhrL2doZ2V6YzBodExlQzIwZ3FsR2p6NFIvTDEyNkJvbUpTWjl3YjBpZkVoT1RzSFRwR3VIbmhnMC95K2JWSDRidHFtRDVtTWUrb0dLYk5CenM2MGdmUG5ZL3lyWmxPSGlPWm52UEM1N3JEQmZQUndXZm9mZnJiRE81eCs4MTZZdWg5MGNBMjdzaE1hVDJYbWdEVWQyNmRVRHAwcVVBQUxHeGNlalJZekNPSFR2TDVZcEZTRnhjUEk0ZE80c2VQUVlqTmpZT0FPRG82SUR1M1R2cTdUUFpyZ3FHVDNIc0N5cTJ5YUtQZlIzcHc2ZnFSOW0yaWo2ZW85OWhlOWNkejNXR2krZWpnby85dWdMYmpPNzR2U1o5WVgvMER0dDcwV2VJN1Ywa2w4dmxuM29uOHVyeTVlc1lPblRpcDk0TitvaVdMSm1CMnJXcjYvVXoySzRLcG85eDdBc3F0a25Edzc2TzlPRmo5YU5zVzRhSDUyaTI5N3pndWM1dzhYeFU4Qmxxdjg0MmszZjhYcE8rR0dwL0JMQzlHNkxDMnQ1RklwRklsOWNaQlFVRkJlbDVYL1RHeWNrUjFhcFZ4dFdydDVDU2t2cXBkNGYwcUhUcFVwZzllK0pIK1RLeVhSVXNIL1BZRjFSc2s0YURmUjNwdzhmdVI5bTJEQWZQMFd6dmVjRnpuZUhpK2FqZ00vUituVzBtOS9pOUpuMHg5UDRJWUhzM0pJVzl2VStaTW1XS0xxOHIxQ3VpbEZKU1VyRjU4MjZjTy9jWG5qMTdnYlMwdEUrOVM1UVB6TTNONGV6c2lJWU5QME8zYmgxZ2FXbnhVVCtmN2VyVCtkVEh2cUJpbXl5YVBuVjdaN3NxbWo1MXV3TFl0b3FxZ3RDMkNpSzI5K3g5Nm5iRDQvUHBmT3BqRC9ENDU2UWdIS09DaG0wbWV3V2h6ZkFZRlUwRm9XMFZSR3p2UlZOUmF1KzZyb2dxRW9Fb0lpSWlJaUlpSWlJaUlpSWkrbmgwRFVTSjliMGpSRVJFUkVSRVJFUkVSRVJFWkpnWWlDSWlJaUlpSWlJaUlpSWlJaUs5WUNDS2lJaUlpSWlJaUlpSWlJaUk5SUtCS0NJaUlpSWlJaUlpSWlJaUl0SUxCcUtJaUlpSWlJaUlpSWlJaUloSUx4aUlJaUlpSWlJaUlpSWlJaUlpSXIxZ0lJcUlpSWlJaUlpSWlJaUlpSWowZ29Fb0lpSWlJaUlpSWlJaUlpSWkwZ3NHb29pSWlJaUlpSWlJaUlpSWlFZ3ZHSWdpSWlJaUlpSWlJaUlpSWlJaXZXQWdpb2lJaUlpSWlJaUlpSWlJaVBTQ2dTZ2lJaUlpSWlJaUlpSWlJaUxTQ3dhaWlJaUlpSWlJaUlpSWlJaUlTQzhZaUNJaUlpSWlJaUlpSWlJaUlpSzlZQ0NLaUlpSWlJaUlpSWlJaUlpSTlJS0JLQ0lpSWlJaUlpSWlJaUlpSXRJTEJxS0lpSWlJaUlpSWlJaUlpSWhJTHhpSUlpSWlJaUlpSWlJaUlpSWlJcjFnSUlxSWlJaUlpSWlJaUlpSWlJajBnb0VvSWlJaUlpSWlJaUlpSWlJaTBnc0dvb2lJaUlpSWlJaUlpSWlJaUVndkdJZ2lJaUlpSWlJaUlpSWlJaUlpdldBZ2lvaUlpSWlJaUlpSWlJaUlpUFNDZ1NnaUlpSWlJaUlpSWlJaUlpTFNDd2FpaUlpSWlJaUlpSWlJaUlpSVNDOFlpQ0lpSWlJaUlpSWlJaUlpSWlLOVlDQ0tpSWlJaUlpSWlJaUlpSWlJOUlLQktDSWlJaUlpSWlJaUlpSWlJdElMQnFLSWlJaUlpSWlJaUlpSWlJaElMeGlJSWlJaUlpSWlJaUlpSWlJaUlyMWdJSXFJaUlpSWlJaUlpSWlJaUlqMGdvRW9JaUlpSWlJaUlpSWlJaUlpMGdzR29vaUlpSWlJaUlpSWlJaUlpRWd2R0lnaUlpSWlJaUlpSWlJaUlpSWl2V0FnaW9pSWlJaUlpSWlJaUlpSWlQU0NnU2dpSWlJaUlpSWlJaUlpSWlMU0N3YWlpSWlJaUlpSWlJaUlpSWlJU0M4WWlDSWlJaUlpSWlJaUlpSWlJaUs5WUNDS2lJaUlpSWlJaUlpSWlJaUk5SUtCS0NJaUlpSWlJaUlpSWlJaUl0SUxCcUtJaUlpSWlJaUlpSWlJaUloSUx4aUlJaUlpSWlJaUlpSWlJaUlpSXIxZ0lJcUlpSWlJaUlpSWlJaUlpSWowZ29Fb0lpSWlJaUlpSWlJaUlpSWlJaUlpSWlJaUlpSWlJaUlpSWlJaUlpSWlJaUlpSWlJaUlpSWlJaUlpSWlJaUlpSWlJaUlpb3Z6M2YrNkhhcjRLamxRYUFBQUFBRWxGVGtTdVFtQ0MiLAoJIlRoZW1lIiA6ICIiLAoJIlR5cGUiIDogIm1pbmQiLAoJIlZlcnNpb24iIDogIjE4Igp9Cg=="/>
    </extobj>
  </extobjs>
</s:customData>
</file>

<file path=customXml/itemProps1.xml><?xml version="1.0" encoding="utf-8"?>
<ds:datastoreItem xmlns:ds="http://schemas.openxmlformats.org/officeDocument/2006/customXml" ds:itemID="{1F801886-8027-4FDB-BFED-58999214181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480</Words>
  <Application>Microsoft Office PowerPoint</Application>
  <PresentationFormat>宽屏</PresentationFormat>
  <Paragraphs>46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等线</vt:lpstr>
      <vt:lpstr>思源黑体 CN Bold</vt:lpstr>
      <vt:lpstr>思源黑体 CN Heavy</vt:lpstr>
      <vt:lpstr>思源黑体 CN Light</vt:lpstr>
      <vt:lpstr>思源黑体 CN Medium</vt:lpstr>
      <vt:lpstr>思源黑体 CN Normal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皓 王</cp:lastModifiedBy>
  <cp:revision>409</cp:revision>
  <dcterms:created xsi:type="dcterms:W3CDTF">2019-06-19T02:08:00Z</dcterms:created>
  <dcterms:modified xsi:type="dcterms:W3CDTF">2024-02-27T05:51:16Z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C97F48FB8CB44D999A1BDE7F75B37931</vt:lpwstr>
  </property>
</Properties>
</file>